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8" r:id="rId4"/>
  </p:sldMasterIdLst>
  <p:notesMasterIdLst>
    <p:notesMasterId r:id="rId18"/>
  </p:notesMasterIdLst>
  <p:sldIdLst>
    <p:sldId id="357" r:id="rId5"/>
    <p:sldId id="359" r:id="rId6"/>
    <p:sldId id="457" r:id="rId7"/>
    <p:sldId id="395" r:id="rId8"/>
    <p:sldId id="455" r:id="rId9"/>
    <p:sldId id="466" r:id="rId10"/>
    <p:sldId id="459" r:id="rId11"/>
    <p:sldId id="470" r:id="rId12"/>
    <p:sldId id="458" r:id="rId13"/>
    <p:sldId id="467" r:id="rId14"/>
    <p:sldId id="461" r:id="rId15"/>
    <p:sldId id="463" r:id="rId16"/>
    <p:sldId id="462" r:id="rId17"/>
  </p:sldIdLst>
  <p:sldSz cx="18288000" cy="9209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0321A669-56B3-694F-ADF5-41AF0F400CA8}">
          <p14:sldIdLst>
            <p14:sldId id="357"/>
            <p14:sldId id="359"/>
            <p14:sldId id="457"/>
            <p14:sldId id="395"/>
            <p14:sldId id="455"/>
            <p14:sldId id="466"/>
            <p14:sldId id="459"/>
            <p14:sldId id="470"/>
            <p14:sldId id="458"/>
            <p14:sldId id="467"/>
            <p14:sldId id="461"/>
            <p14:sldId id="463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901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2A8C"/>
    <a:srgbClr val="04020E"/>
    <a:srgbClr val="101018"/>
    <a:srgbClr val="1B1E21"/>
    <a:srgbClr val="272A2E"/>
    <a:srgbClr val="2F2B35"/>
    <a:srgbClr val="090C10"/>
    <a:srgbClr val="272A2D"/>
    <a:srgbClr val="1A1722"/>
    <a:srgbClr val="060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7E99B9-EDED-1649-AA40-661FD21D2E7A}" v="1136" dt="2025-05-27T13:24:51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85"/>
    <p:restoredTop sz="71361"/>
  </p:normalViewPr>
  <p:slideViewPr>
    <p:cSldViewPr snapToGrid="0" showGuides="1">
      <p:cViewPr varScale="1">
        <p:scale>
          <a:sx n="77" d="100"/>
          <a:sy n="77" d="100"/>
        </p:scale>
        <p:origin x="800" y="192"/>
      </p:cViewPr>
      <p:guideLst>
        <p:guide orient="horz" pos="2901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7F18-31FA-E249-955A-D4EFA9BB15CA}" type="datetimeFigureOut">
              <a:rPr lang="en-DE" smtClean="0"/>
              <a:t>5/27/25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1143000"/>
            <a:ext cx="6127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38F45-A512-A249-84CD-E675AC33ABA8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8715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78129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Built-in is better to use because no new framework or programming language needs to be embedded</a:t>
            </a:r>
          </a:p>
          <a:p>
            <a:endParaRPr lang="de-DE" dirty="0"/>
          </a:p>
          <a:p>
            <a:pPr marL="171450" indent="-171450">
              <a:buFont typeface="Wingdings" pitchFamily="2" charset="2"/>
              <a:buChar char="è"/>
            </a:pPr>
            <a:r>
              <a:rPr lang="de-DE" dirty="0"/>
              <a:t>Implement </a:t>
            </a:r>
            <a:r>
              <a:rPr lang="de-DE" dirty="0" err="1"/>
              <a:t>into</a:t>
            </a:r>
            <a:r>
              <a:rPr lang="de-DE" dirty="0"/>
              <a:t> CI/CD </a:t>
            </a:r>
            <a:r>
              <a:rPr lang="de-DE" dirty="0" err="1"/>
              <a:t>setup</a:t>
            </a:r>
            <a:r>
              <a:rPr lang="de-DE" dirty="0"/>
              <a:t> and </a:t>
            </a:r>
            <a:r>
              <a:rPr lang="de-DE" dirty="0" err="1"/>
              <a:t>implement</a:t>
            </a:r>
            <a:r>
              <a:rPr lang="de-DE" dirty="0"/>
              <a:t> E2E </a:t>
            </a:r>
            <a:r>
              <a:rPr lang="de-DE" dirty="0" err="1"/>
              <a:t>tests</a:t>
            </a:r>
            <a:r>
              <a:rPr lang="de-DE" dirty="0"/>
              <a:t> (so </a:t>
            </a:r>
            <a:r>
              <a:rPr lang="de-DE" dirty="0" err="1"/>
              <a:t>create</a:t>
            </a:r>
            <a:r>
              <a:rPr lang="de-DE" dirty="0"/>
              <a:t> real </a:t>
            </a:r>
            <a:r>
              <a:rPr lang="de-DE" dirty="0" err="1"/>
              <a:t>infrastructure</a:t>
            </a:r>
            <a:r>
              <a:rPr lang="de-DE" dirty="0"/>
              <a:t> and </a:t>
            </a:r>
            <a:r>
              <a:rPr lang="de-DE" dirty="0" err="1"/>
              <a:t>destroy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)</a:t>
            </a:r>
          </a:p>
          <a:p>
            <a:pPr marL="171450" indent="-171450">
              <a:buFont typeface="Wingdings" pitchFamily="2" charset="2"/>
              <a:buChar char="è"/>
            </a:pPr>
            <a:endParaRPr lang="de-DE" dirty="0"/>
          </a:p>
          <a:p>
            <a:pPr marL="171450" indent="-171450">
              <a:buFont typeface="Wingdings" pitchFamily="2" charset="2"/>
              <a:buChar char="è"/>
            </a:pPr>
            <a:r>
              <a:rPr lang="de-DE" dirty="0" err="1"/>
              <a:t>Again</a:t>
            </a:r>
            <a:r>
              <a:rPr lang="de-DE" dirty="0"/>
              <a:t>: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in </a:t>
            </a:r>
            <a:r>
              <a:rPr lang="de-DE" dirty="0" err="1"/>
              <a:t>mind</a:t>
            </a:r>
            <a:endParaRPr lang="de-DE" dirty="0"/>
          </a:p>
          <a:p>
            <a:pPr marL="171450" indent="-171450">
              <a:buFont typeface="Wingdings" pitchFamily="2" charset="2"/>
              <a:buChar char="è"/>
            </a:pPr>
            <a:endParaRPr lang="de-DE" dirty="0"/>
          </a:p>
          <a:p>
            <a:pPr marL="171450" indent="-171450">
              <a:buFont typeface="Wingdings" pitchFamily="2" charset="2"/>
              <a:buChar char="è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,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will </a:t>
            </a:r>
            <a:r>
              <a:rPr lang="de-DE" dirty="0" err="1"/>
              <a:t>appreciate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),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896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BB7E-4C1A-06A3-E1BE-F06447A4A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A20B0-FB5C-FF19-062C-E590C9042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DC738-0AD9-3AD6-9683-D66852BAE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DF114-C5DD-0E90-85A1-85C42CB10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41120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FEAC9-9E9E-887D-2455-246A00388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7E36F0-676B-0709-BBAD-6E7146CBD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25B3D-3179-BDC1-E76A-A9A543541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Every organization has its own requirements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Those are of course reflected in the infrastructure and its deployment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Know then to not create a module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Don’t create modules that expose every input and output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Don’t force our users to use modules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When having security and compliance concerns, then work with organizational policies (GCP, AWS)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 module should provide a use case and an abstraction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F45B2-5C93-B219-8529-D77E0EBE1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1950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Possible extra </a:t>
            </a:r>
            <a:r>
              <a:rPr lang="de-DE" dirty="0" err="1"/>
              <a:t>points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Provider </a:t>
            </a:r>
            <a:r>
              <a:rPr lang="de-DE" dirty="0" err="1"/>
              <a:t>init</a:t>
            </a:r>
            <a:r>
              <a:rPr lang="de-DE" dirty="0"/>
              <a:t> in </a:t>
            </a:r>
            <a:r>
              <a:rPr lang="de-DE" dirty="0" err="1"/>
              <a:t>module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Provider </a:t>
            </a:r>
            <a:r>
              <a:rPr lang="de-DE" dirty="0" err="1"/>
              <a:t>constraints</a:t>
            </a:r>
            <a:r>
              <a:rPr lang="de-DE" dirty="0"/>
              <a:t> (</a:t>
            </a:r>
            <a:r>
              <a:rPr lang="de-DE" dirty="0" err="1"/>
              <a:t>Versions.tf</a:t>
            </a:r>
            <a:r>
              <a:rPr lang="de-DE" dirty="0"/>
              <a:t>) in </a:t>
            </a:r>
            <a:r>
              <a:rPr lang="de-DE" dirty="0" err="1"/>
              <a:t>module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Tflint</a:t>
            </a:r>
            <a:r>
              <a:rPr lang="de-DE" dirty="0"/>
              <a:t> / </a:t>
            </a:r>
            <a:r>
              <a:rPr lang="de-DE" dirty="0" err="1"/>
              <a:t>terraform</a:t>
            </a:r>
            <a:r>
              <a:rPr lang="de-DE" dirty="0"/>
              <a:t> </a:t>
            </a:r>
            <a:r>
              <a:rPr lang="de-DE" dirty="0" err="1"/>
              <a:t>fmt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CI/CD </a:t>
            </a:r>
            <a:r>
              <a:rPr lang="de-DE" dirty="0" err="1"/>
              <a:t>pipeline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Talking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outputs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91373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: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IaC</a:t>
            </a:r>
            <a:r>
              <a:rPr lang="de-DE" dirty="0"/>
              <a:t>/Terraform in a </a:t>
            </a:r>
            <a:r>
              <a:rPr lang="de-DE" dirty="0" err="1"/>
              <a:t>company</a:t>
            </a:r>
            <a:r>
              <a:rPr lang="de-DE" dirty="0"/>
              <a:t>, </a:t>
            </a:r>
            <a:r>
              <a:rPr lang="de-DE" dirty="0" err="1"/>
              <a:t>developing</a:t>
            </a:r>
            <a:r>
              <a:rPr lang="de-DE" dirty="0"/>
              <a:t> internal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scenarions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(e.g. </a:t>
            </a:r>
            <a:r>
              <a:rPr lang="de-DE" dirty="0" err="1"/>
              <a:t>Kubernetes</a:t>
            </a:r>
            <a:r>
              <a:rPr lang="de-DE" dirty="0"/>
              <a:t> Clusters, VPCs, Virtual </a:t>
            </a:r>
            <a:r>
              <a:rPr lang="de-DE" dirty="0" err="1"/>
              <a:t>machines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Public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nice, but in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support </a:t>
            </a:r>
            <a:r>
              <a:rPr lang="de-DE" dirty="0" err="1"/>
              <a:t>each</a:t>
            </a:r>
            <a:r>
              <a:rPr lang="de-DE" dirty="0"/>
              <a:t> and </a:t>
            </a:r>
            <a:r>
              <a:rPr lang="de-DE" dirty="0" err="1"/>
              <a:t>every</a:t>
            </a:r>
            <a:r>
              <a:rPr lang="de-DE" dirty="0"/>
              <a:t> feature (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alpha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beta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) and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scoped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internal </a:t>
            </a:r>
            <a:r>
              <a:rPr lang="de-DE" dirty="0" err="1"/>
              <a:t>requirements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Internal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scoped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fit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companies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internal </a:t>
            </a:r>
            <a:r>
              <a:rPr lang="de-DE" dirty="0" err="1"/>
              <a:t>terraform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and different </a:t>
            </a:r>
            <a:r>
              <a:rPr lang="de-DE" dirty="0" err="1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0411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It’s not only about the actual size of the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”synonym” for Best Practices</a:t>
            </a:r>
          </a:p>
          <a:p>
            <a:endParaRPr lang="en-US" dirty="0"/>
          </a:p>
          <a:p>
            <a:r>
              <a:rPr lang="en-US" dirty="0"/>
              <a:t>-&gt; Forward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3839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312FB-CBF5-B496-3167-AD5169E37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61DEC-0C77-22E4-E24C-B6F69A0F8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2A210-E895-2AAA-B497-DE44EC6BE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Animationen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vergessen</a:t>
            </a:r>
            <a:endParaRPr lang="en-US" dirty="0"/>
          </a:p>
          <a:p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End phrase: we’ll go into the details of every area in course of this presentation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Add note: of course this is subjective and my point of view, you can talk days about this topic. I tried to find and </a:t>
            </a:r>
            <a:r>
              <a:rPr lang="en-US" dirty="0" err="1"/>
              <a:t>summaize</a:t>
            </a:r>
            <a:r>
              <a:rPr lang="en-US" dirty="0"/>
              <a:t> the most crucial aspects in this 30 min presentation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If you have different opinions or you think that there are some aspects that are even more important, then this is totally fine and expected.</a:t>
            </a:r>
          </a:p>
          <a:p>
            <a:pPr marL="171450" indent="-171450">
              <a:buFont typeface="Wingdings" pitchFamily="2" charset="2"/>
              <a:buChar char="è"/>
            </a:pPr>
            <a:endParaRPr lang="en-US" dirty="0"/>
          </a:p>
          <a:p>
            <a:pPr marL="171450" indent="-171450">
              <a:buFont typeface="Wingdings" pitchFamily="2" charset="2"/>
              <a:buChar char="è"/>
            </a:pPr>
            <a:r>
              <a:rPr lang="en-US" dirty="0"/>
              <a:t>We can of course talk about this after this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8E776-48E2-F1F9-61ED-07D2B19A0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26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C5AD-67D1-80BD-3FBF-89E7AAC79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E0AC86-D77F-53BF-D9E3-941439010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6C6BE-E5DB-86AF-044A-45980D2B9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Can certainly be too big or too small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But it’s not a matter of a certain number of resources or can be exactly numbered (especially the “too big” side)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Customers: especially important for internal modules, as you can tightly couple them to company-internal use cases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Loosely coupled: one change in the </a:t>
            </a:r>
            <a:r>
              <a:rPr lang="en-US" dirty="0" err="1"/>
              <a:t>tfvars</a:t>
            </a:r>
            <a:r>
              <a:rPr lang="en-US" dirty="0"/>
              <a:t> or input of one module should not lead to resource changes in 20 different other modules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Group resources that should be deployed together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Example: GKE cluster -&gt; service account for nodes and permission for service account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Separate long-lived from short-lived infrastructure</a:t>
            </a:r>
          </a:p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4755-7AD4-D28C-B215-1EDD6CB07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008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79947-5991-066F-7481-398CBC81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BED39-4BAF-BD45-0626-AF0D8C9B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32CBA-ABE5-A4B1-9262-E7A6CB988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5219D-F966-792C-9387-6767E973C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69545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6650-08E1-1EAF-3C70-8C3AC9944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D96C7-CDE0-EFF6-4524-A6A657EDCC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76B17-09F4-013E-6426-48F396F94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Input definition: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Complex inputs (objects) vs. simple inputs (e.g. strings only)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Example: </a:t>
            </a:r>
            <a:r>
              <a:rPr lang="en-US" dirty="0" err="1"/>
              <a:t>google_container_cluster</a:t>
            </a:r>
            <a:r>
              <a:rPr lang="en-US" dirty="0"/>
              <a:t> and </a:t>
            </a:r>
            <a:r>
              <a:rPr lang="en-US" dirty="0" err="1"/>
              <a:t>google_container_node_pool</a:t>
            </a:r>
            <a:r>
              <a:rPr lang="en-US" dirty="0"/>
              <a:t> =&gt; object input based on resource variables, common inputs (e.g. location) as separate simple string input instead of using it in the two object inputs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Explain null example (because funny)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If ”null” is used as default for optional variable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-&gt; not treated as empty, it is treated as “variable/input is not present”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-&gt; fallback to default value in resource schema of the provider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-&gt; if no default there, it fallbacks to the default value of the underlying API (e.g. the cloud provider)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4E37B-777D-8CED-A6B0-3C04AE359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4D739-CF74-4D53-99A3-4D26E02E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7618E-AE6A-D209-2BF9-5C063553FB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1E933-7A67-F8A4-4C8D-890DE58A1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89D1-787C-AAC9-FE5C-F587391E3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7754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95CB3-48F4-6D09-35DC-F04F4AB6D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692DF1-6EB1-7180-8E32-72A27702D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1DA50-BFBA-957C-D515-A50F41F89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considerations</a:t>
            </a:r>
          </a:p>
          <a:p>
            <a:r>
              <a:rPr lang="en-US" dirty="0"/>
              <a:t>- For the module itself as well as (1. bullet point)</a:t>
            </a:r>
          </a:p>
          <a:p>
            <a:r>
              <a:rPr lang="en-US" dirty="0"/>
              <a:t>– the infrastructure that’s set up with them (2. bullet point)</a:t>
            </a:r>
          </a:p>
          <a:p>
            <a:endParaRPr lang="en-US" dirty="0"/>
          </a:p>
          <a:p>
            <a:r>
              <a:rPr lang="en-US" dirty="0"/>
              <a:t>- OPA for OSS terraform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Hardcoding features/input variables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09FE3-92A0-1FEE-F3C5-1AD5B13A0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38F45-A512-A249-84CD-E675AC33ABA8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6181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shiftavenue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shiftavenue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shiftavenue.com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section_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ack and grey background&#10;&#10;Description automatically generated">
            <a:extLst>
              <a:ext uri="{FF2B5EF4-FFF2-40B4-BE49-F238E27FC236}">
                <a16:creationId xmlns:a16="http://schemas.microsoft.com/office/drawing/2014/main" id="{E9905C8C-FA63-B2E6-40C1-35B4BA476FB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 t="18218"/>
          <a:stretch/>
        </p:blipFill>
        <p:spPr>
          <a:xfrm>
            <a:off x="-1" y="-1"/>
            <a:ext cx="17719589" cy="920829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8288317"/>
            <a:ext cx="4114800" cy="588110"/>
          </a:xfrm>
          <a:prstGeom prst="rect">
            <a:avLst/>
          </a:prstGeom>
        </p:spPr>
        <p:txBody>
          <a:bodyPr anchor="b" anchorCtr="0">
            <a:spAutoFit/>
          </a:bodyPr>
          <a:lstStyle/>
          <a:p>
            <a:r>
              <a:rPr lang="en-DE" dirty="0"/>
              <a:t>Vorname, Name (Position)</a:t>
            </a:r>
          </a:p>
          <a:p>
            <a:r>
              <a:rPr lang="en-DE" dirty="0"/>
              <a:t>TT.MM.JJJJ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6CB6E-BEBF-D0B5-87B3-812E97DADA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14700" y="3594486"/>
            <a:ext cx="10378800" cy="2021704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2B64024-9DB6-1641-1F6A-EB28ADA6FC88}"/>
              </a:ext>
            </a:extLst>
          </p:cNvPr>
          <p:cNvSpPr txBox="1">
            <a:spLocks/>
          </p:cNvSpPr>
          <p:nvPr userDrawn="1"/>
        </p:nvSpPr>
        <p:spPr>
          <a:xfrm rot="-5400000">
            <a:off x="14346356" y="4270150"/>
            <a:ext cx="6526125" cy="675000"/>
          </a:xfrm>
          <a:prstGeom prst="rect">
            <a:avLst/>
          </a:prstGeom>
        </p:spPr>
        <p:txBody>
          <a:bodyPr vert="horz" lIns="0" tIns="61394" rIns="0" bIns="61394" rtlCol="0" anchor="ctr"/>
          <a:lstStyle>
            <a:defPPr>
              <a:defRPr lang="en-DE"/>
            </a:defPPr>
            <a:lvl1pPr marL="0" algn="l" defTabSz="914400" rtl="0" eaLnBrk="1" latinLnBrk="0" hangingPunct="1">
              <a:defRPr sz="2400" kern="1200" baseline="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4200" spc="450" baseline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54469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meSection_MemeSlide_2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984171" y="2169050"/>
            <a:ext cx="10319658" cy="836383"/>
          </a:xfrm>
        </p:spPr>
        <p:txBody>
          <a:bodyPr wrap="square" anchor="b" anchorCtr="0">
            <a:spAutoFit/>
          </a:bodyPr>
          <a:lstStyle>
            <a:lvl1pPr algn="ctr">
              <a:defRPr sz="6000" cap="all" baseline="0"/>
            </a:lvl1pPr>
          </a:lstStyle>
          <a:p>
            <a:r>
              <a:rPr lang="en-GB" dirty="0"/>
              <a:t>Your Meme Here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729230-DF5D-E9D3-2B2A-796F36CED18E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3984171" y="3283621"/>
            <a:ext cx="10319657" cy="49911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5B2CEA-01F0-3B86-1F44-77415A798EF2}"/>
              </a:ext>
            </a:extLst>
          </p:cNvPr>
          <p:cNvCxnSpPr>
            <a:cxnSpLocks/>
          </p:cNvCxnSpPr>
          <p:nvPr userDrawn="1"/>
        </p:nvCxnSpPr>
        <p:spPr>
          <a:xfrm>
            <a:off x="7254000" y="8732524"/>
            <a:ext cx="3780000" cy="0"/>
          </a:xfrm>
          <a:prstGeom prst="line">
            <a:avLst/>
          </a:prstGeom>
          <a:ln w="88900" cap="rnd">
            <a:solidFill>
              <a:schemeClr val="bg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821255BB-38E3-F676-19C8-99861054A7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6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MainSection_Text_Single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01" y="1076400"/>
            <a:ext cx="7851599" cy="1163395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714400"/>
            <a:ext cx="15773400" cy="5418288"/>
          </a:xfrm>
        </p:spPr>
        <p:txBody>
          <a:bodyPr/>
          <a:lstStyle>
            <a:lvl1pPr marL="0" indent="0">
              <a:buFontTx/>
              <a:buNone/>
              <a:defRPr spc="-30" baseline="0"/>
            </a:lvl1pPr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 sz="2400" baseline="0"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 sz="2400" baseline="0"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3F6CE6-ADDF-A56B-01CD-F1BDF7F43A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3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MainSection_Text_Two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14400"/>
            <a:ext cx="7369200" cy="5843082"/>
          </a:xfrm>
        </p:spPr>
        <p:txBody>
          <a:bodyPr/>
          <a:lstStyle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/>
            </a:lvl4pPr>
            <a:lvl5pPr marL="2762677" indent="-306964">
              <a:buClr>
                <a:schemeClr val="accent4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61500" y="2714400"/>
            <a:ext cx="7369200" cy="5843082"/>
          </a:xfrm>
        </p:spPr>
        <p:txBody>
          <a:bodyPr/>
          <a:lstStyle>
            <a:lvl2pPr marL="920892" indent="-306964">
              <a:buFontTx/>
              <a:buBlip>
                <a:blip r:embed="rId2"/>
              </a:buBlip>
              <a:defRPr/>
            </a:lvl2pPr>
            <a:lvl3pPr marL="1534820" indent="-306964">
              <a:buFontTx/>
              <a:buBlip>
                <a:blip r:embed="rId2"/>
              </a:buBlip>
              <a:defRPr/>
            </a:lvl3pPr>
            <a:lvl4pPr marL="2148749" indent="-306964">
              <a:buFontTx/>
              <a:buBlip>
                <a:blip r:embed="rId2"/>
              </a:buBlip>
              <a:defRPr/>
            </a:lvl4pPr>
            <a:lvl5pPr marL="2762677" indent="-306964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E75A16-F497-10D4-3482-9D511B0D815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00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ext_FourSectio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14400"/>
            <a:ext cx="7772400" cy="2541131"/>
          </a:xfrm>
        </p:spPr>
        <p:txBody>
          <a:bodyPr/>
          <a:lstStyle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 sz="2400"/>
            </a:lvl4pPr>
            <a:lvl5pPr marL="2762677" indent="-306964">
              <a:buClr>
                <a:schemeClr val="accent4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35E0CB-C9D3-0ADE-7D74-978A833F998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257300" y="5785482"/>
            <a:ext cx="7772400" cy="2541131"/>
          </a:xfrm>
        </p:spPr>
        <p:txBody>
          <a:bodyPr/>
          <a:lstStyle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/>
            </a:lvl4pPr>
            <a:lvl5pPr marL="2762677" indent="-306964">
              <a:buClr>
                <a:schemeClr val="accent4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F6ECEA-1865-3649-4C87-5CFB52B97F8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639300" y="2714400"/>
            <a:ext cx="7772400" cy="2541131"/>
          </a:xfrm>
        </p:spPr>
        <p:txBody>
          <a:bodyPr/>
          <a:lstStyle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 sz="2400"/>
            </a:lvl4pPr>
            <a:lvl5pPr marL="2762677" indent="-306964">
              <a:buClr>
                <a:schemeClr val="accent4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A33385-D21F-8A86-E472-A932FCB39C8F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9639300" y="5785482"/>
            <a:ext cx="7772400" cy="2541131"/>
          </a:xfrm>
        </p:spPr>
        <p:txBody>
          <a:bodyPr/>
          <a:lstStyle>
            <a:lvl2pPr marL="920892" indent="-306964">
              <a:buClr>
                <a:schemeClr val="accent4"/>
              </a:buClr>
              <a:buFontTx/>
              <a:buBlip>
                <a:blip r:embed="rId2"/>
              </a:buBlip>
              <a:defRPr/>
            </a:lvl2pPr>
            <a:lvl3pPr marL="1534820" indent="-306964">
              <a:buClr>
                <a:schemeClr val="accent4"/>
              </a:buClr>
              <a:buFontTx/>
              <a:buBlip>
                <a:blip r:embed="rId2"/>
              </a:buBlip>
              <a:defRPr/>
            </a:lvl3pPr>
            <a:lvl4pPr marL="2148749" indent="-306964">
              <a:buClr>
                <a:schemeClr val="accent4"/>
              </a:buClr>
              <a:buFontTx/>
              <a:buBlip>
                <a:blip r:embed="rId2"/>
              </a:buBlip>
              <a:defRPr/>
            </a:lvl4pPr>
            <a:lvl5pPr marL="2762677" indent="-306964">
              <a:buClr>
                <a:schemeClr val="accent4"/>
              </a:buClr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1CFEC6-381B-F6AA-6C64-BB4BC9A9E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23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List_TwoColumns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1">
            <a:extLst>
              <a:ext uri="{FF2B5EF4-FFF2-40B4-BE49-F238E27FC236}">
                <a16:creationId xmlns:a16="http://schemas.microsoft.com/office/drawing/2014/main" id="{2B1136B0-4450-3F8C-74D2-F672FFA56D5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flipH="1">
            <a:off x="954000" y="5424135"/>
            <a:ext cx="51674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1" name="Picture Placeholder 61">
            <a:extLst>
              <a:ext uri="{FF2B5EF4-FFF2-40B4-BE49-F238E27FC236}">
                <a16:creationId xmlns:a16="http://schemas.microsoft.com/office/drawing/2014/main" id="{2A0D372B-23FB-D5CB-7DA7-758CA3175FB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954000" y="4502535"/>
            <a:ext cx="51674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3" name="Picture Placeholder 61">
            <a:extLst>
              <a:ext uri="{FF2B5EF4-FFF2-40B4-BE49-F238E27FC236}">
                <a16:creationId xmlns:a16="http://schemas.microsoft.com/office/drawing/2014/main" id="{A482D941-FAC8-FB35-88BC-DBC7CDE2D7F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954000" y="3580935"/>
            <a:ext cx="51674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4" name="Picture Placeholder 61">
            <a:extLst>
              <a:ext uri="{FF2B5EF4-FFF2-40B4-BE49-F238E27FC236}">
                <a16:creationId xmlns:a16="http://schemas.microsoft.com/office/drawing/2014/main" id="{211190FE-10D3-D267-BA46-C2BF5F5887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954000" y="2651575"/>
            <a:ext cx="51674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0" name="Text Placeholder 30">
            <a:extLst>
              <a:ext uri="{FF2B5EF4-FFF2-40B4-BE49-F238E27FC236}">
                <a16:creationId xmlns:a16="http://schemas.microsoft.com/office/drawing/2014/main" id="{AD7174FA-4813-D575-D867-BCCBB51F16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78000" y="2788375"/>
            <a:ext cx="414526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Project Name: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FD0D1685-58AD-A9AB-F253-FD365C1DAC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78000" y="3715901"/>
            <a:ext cx="414526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Project Manager: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2B11F4C0-6B61-E209-2FE0-0120BDDF2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78000" y="4639054"/>
            <a:ext cx="414526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Project Code:</a:t>
            </a:r>
          </a:p>
        </p:txBody>
      </p:sp>
      <p:sp>
        <p:nvSpPr>
          <p:cNvPr id="51" name="Text Placeholder 30">
            <a:extLst>
              <a:ext uri="{FF2B5EF4-FFF2-40B4-BE49-F238E27FC236}">
                <a16:creationId xmlns:a16="http://schemas.microsoft.com/office/drawing/2014/main" id="{BB80A5C4-A418-A620-7E72-EC35605C023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8000" y="5569851"/>
            <a:ext cx="414526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Date of Status Entry:</a:t>
            </a:r>
          </a:p>
        </p:txBody>
      </p:sp>
      <p:sp>
        <p:nvSpPr>
          <p:cNvPr id="52" name="Picture Placeholder 61">
            <a:extLst>
              <a:ext uri="{FF2B5EF4-FFF2-40B4-BE49-F238E27FC236}">
                <a16:creationId xmlns:a16="http://schemas.microsoft.com/office/drawing/2014/main" id="{3DEE11C1-1289-D538-0152-ED94D607F20E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 flipH="1">
            <a:off x="954000" y="6345735"/>
            <a:ext cx="51674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4" name="Text Placeholder 30">
            <a:extLst>
              <a:ext uri="{FF2B5EF4-FFF2-40B4-BE49-F238E27FC236}">
                <a16:creationId xmlns:a16="http://schemas.microsoft.com/office/drawing/2014/main" id="{4D6C6277-9BDD-193C-4096-9E860308B8C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278000" y="6480701"/>
            <a:ext cx="414526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Period </a:t>
            </a:r>
            <a:r>
              <a:rPr lang="en-GB" dirty="0" err="1"/>
              <a:t>Conveil</a:t>
            </a:r>
            <a:r>
              <a:rPr lang="en-GB" dirty="0"/>
              <a:t>:</a:t>
            </a:r>
          </a:p>
        </p:txBody>
      </p:sp>
      <p:sp>
        <p:nvSpPr>
          <p:cNvPr id="55" name="Picture Placeholder 59">
            <a:extLst>
              <a:ext uri="{FF2B5EF4-FFF2-40B4-BE49-F238E27FC236}">
                <a16:creationId xmlns:a16="http://schemas.microsoft.com/office/drawing/2014/main" id="{AADEB30B-2DAE-CF74-580F-E0FADD314093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6445399" y="3569575"/>
            <a:ext cx="1088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6" name="Picture Placeholder 59">
            <a:extLst>
              <a:ext uri="{FF2B5EF4-FFF2-40B4-BE49-F238E27FC236}">
                <a16:creationId xmlns:a16="http://schemas.microsoft.com/office/drawing/2014/main" id="{56A59BE9-056F-1DF1-7942-A28117957EFB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445400" y="2650857"/>
            <a:ext cx="1088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A746F899-5A85-90FE-BDDF-E40F4DE5128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flipH="1">
            <a:off x="6647386" y="2790095"/>
            <a:ext cx="8217058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AB1A70F4-3C52-B55F-2C91-178C921575A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 flipH="1">
            <a:off x="6647385" y="3723340"/>
            <a:ext cx="8217058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1" name="Picture Placeholder 59">
            <a:extLst>
              <a:ext uri="{FF2B5EF4-FFF2-40B4-BE49-F238E27FC236}">
                <a16:creationId xmlns:a16="http://schemas.microsoft.com/office/drawing/2014/main" id="{68D6D8E6-C68D-5D1B-173E-DC5E77B1530F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6445398" y="5418321"/>
            <a:ext cx="1088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2" name="Picture Placeholder 59">
            <a:extLst>
              <a:ext uri="{FF2B5EF4-FFF2-40B4-BE49-F238E27FC236}">
                <a16:creationId xmlns:a16="http://schemas.microsoft.com/office/drawing/2014/main" id="{89C0D8FC-7E18-B2F7-5C1D-94B81F38F8C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445398" y="4502535"/>
            <a:ext cx="1088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3" name="Text Placeholder 30">
            <a:extLst>
              <a:ext uri="{FF2B5EF4-FFF2-40B4-BE49-F238E27FC236}">
                <a16:creationId xmlns:a16="http://schemas.microsoft.com/office/drawing/2014/main" id="{5A5F9D0D-CE06-9C25-845B-1A75B14913A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 flipH="1">
            <a:off x="6647384" y="4641773"/>
            <a:ext cx="8217058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215C9821-42EB-2046-7668-C7EC0DA09C29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 flipH="1">
            <a:off x="6647384" y="5573669"/>
            <a:ext cx="8217058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6" name="Picture Placeholder 59">
            <a:extLst>
              <a:ext uri="{FF2B5EF4-FFF2-40B4-BE49-F238E27FC236}">
                <a16:creationId xmlns:a16="http://schemas.microsoft.com/office/drawing/2014/main" id="{9169CA3D-D23B-7699-8081-068BAADCE5F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6445398" y="6345735"/>
            <a:ext cx="1088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7" name="Text Placeholder 30">
            <a:extLst>
              <a:ext uri="{FF2B5EF4-FFF2-40B4-BE49-F238E27FC236}">
                <a16:creationId xmlns:a16="http://schemas.microsoft.com/office/drawing/2014/main" id="{235E8D43-EA16-95AD-4430-839B4BF287D4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 flipH="1">
            <a:off x="6647384" y="6484973"/>
            <a:ext cx="8217058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ED035149-8CF7-C7AA-9C7A-8818846C6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302428"/>
            <a:ext cx="7851600" cy="581698"/>
          </a:xfrm>
        </p:spPr>
        <p:txBody>
          <a:bodyPr/>
          <a:lstStyle/>
          <a:p>
            <a:r>
              <a:rPr lang="en-GB" dirty="0"/>
              <a:t>Status Update </a:t>
            </a:r>
            <a:endParaRPr lang="en-DE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B1BE41F-0395-A189-BAC9-7A2F3F108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3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SingleColumn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59">
            <a:extLst>
              <a:ext uri="{FF2B5EF4-FFF2-40B4-BE49-F238E27FC236}">
                <a16:creationId xmlns:a16="http://schemas.microsoft.com/office/drawing/2014/main" id="{DB72F2E6-5211-B440-F6D7-EBC61DEBAD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 flipH="1">
            <a:off x="892098" y="7203600"/>
            <a:ext cx="16066971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5" name="Picture Placeholder 61">
            <a:extLst>
              <a:ext uri="{FF2B5EF4-FFF2-40B4-BE49-F238E27FC236}">
                <a16:creationId xmlns:a16="http://schemas.microsoft.com/office/drawing/2014/main" id="{BEC6EDD6-99C1-5EA4-1A4B-D271B4442D1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flipH="1">
            <a:off x="892097" y="6282000"/>
            <a:ext cx="16067494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6" name="Picture Placeholder 61">
            <a:extLst>
              <a:ext uri="{FF2B5EF4-FFF2-40B4-BE49-F238E27FC236}">
                <a16:creationId xmlns:a16="http://schemas.microsoft.com/office/drawing/2014/main" id="{BC40674E-A019-D22F-5455-E23E819F691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892097" y="5360400"/>
            <a:ext cx="16067496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4" name="Picture Placeholder 61">
            <a:extLst>
              <a:ext uri="{FF2B5EF4-FFF2-40B4-BE49-F238E27FC236}">
                <a16:creationId xmlns:a16="http://schemas.microsoft.com/office/drawing/2014/main" id="{9A0F7FBE-A1B0-B17E-095E-3E2FBA68515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892097" y="4438800"/>
            <a:ext cx="16067498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8E9F379-C7AA-03CB-4F5E-F4A6760030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892098" y="3517200"/>
            <a:ext cx="160674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0D8FE452-F99F-1EDB-19B6-FB197DCDFA0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892627" y="2662238"/>
            <a:ext cx="16066971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28401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401" y="2801436"/>
            <a:ext cx="14400000" cy="459272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09C0FCD-0FCD-0C10-42F8-B084436F314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328400" y="362570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B07AB59A-6FF6-3F8F-F3F5-1B0071969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399" y="3658069"/>
            <a:ext cx="1440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24ED34FE-D086-B639-1340-86F64B4B3F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328400" y="45474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B09CDD19-6087-1EC9-01F6-F4E07CF02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192399" y="4573766"/>
            <a:ext cx="1440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13B3413-AE83-25FA-3821-BC711C322B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28400" y="54628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D44AD0D-41C3-B0D2-B8BB-E2770E233C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92399" y="5496919"/>
            <a:ext cx="1440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D81F39E-2B26-3A96-0924-10230F92B8B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328400" y="6389825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85CEF171-6DA3-3705-C92B-62AEBE4EC3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92399" y="6427716"/>
            <a:ext cx="1440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E46ADC83-7A1F-F98B-07C6-0600DC41F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8400" y="731212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61A02F5D-F863-02B0-1F68-46BBB1700F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92402" y="7343189"/>
            <a:ext cx="1440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109AD9D-5F95-1227-70C3-C5A16017E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52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TwoColumns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59">
            <a:extLst>
              <a:ext uri="{FF2B5EF4-FFF2-40B4-BE49-F238E27FC236}">
                <a16:creationId xmlns:a16="http://schemas.microsoft.com/office/drawing/2014/main" id="{9C811E89-F29E-D738-825B-E18920609F3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 flipH="1">
            <a:off x="9762672" y="8098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80" name="Picture Placeholder 59">
            <a:extLst>
              <a:ext uri="{FF2B5EF4-FFF2-40B4-BE49-F238E27FC236}">
                <a16:creationId xmlns:a16="http://schemas.microsoft.com/office/drawing/2014/main" id="{C6DB15FC-073F-7BE4-E69F-80E983630D92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 flipH="1">
            <a:off x="9762672" y="72030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5" name="Picture Placeholder 61">
            <a:extLst>
              <a:ext uri="{FF2B5EF4-FFF2-40B4-BE49-F238E27FC236}">
                <a16:creationId xmlns:a16="http://schemas.microsoft.com/office/drawing/2014/main" id="{0DA142CE-B627-2CAE-B026-9D24BDB15DC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 flipH="1">
            <a:off x="10738270" y="62802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6" name="Picture Placeholder 61">
            <a:extLst>
              <a:ext uri="{FF2B5EF4-FFF2-40B4-BE49-F238E27FC236}">
                <a16:creationId xmlns:a16="http://schemas.microsoft.com/office/drawing/2014/main" id="{4886DDC5-2364-CC91-6FDD-16C3D296CBE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 flipH="1" flipV="1">
            <a:off x="10738270" y="53586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7" name="Picture Placeholder 61">
            <a:extLst>
              <a:ext uri="{FF2B5EF4-FFF2-40B4-BE49-F238E27FC236}">
                <a16:creationId xmlns:a16="http://schemas.microsoft.com/office/drawing/2014/main" id="{6F4DD588-15FA-60C7-32FC-4607267499A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 flipH="1">
            <a:off x="10738270" y="44370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8" name="Picture Placeholder 61">
            <a:extLst>
              <a:ext uri="{FF2B5EF4-FFF2-40B4-BE49-F238E27FC236}">
                <a16:creationId xmlns:a16="http://schemas.microsoft.com/office/drawing/2014/main" id="{9D8CEC3F-96F0-AFFB-0F45-CB71AF52A7CC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 flipH="1">
            <a:off x="10738270" y="35154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0" name="Picture Placeholder 59">
            <a:extLst>
              <a:ext uri="{FF2B5EF4-FFF2-40B4-BE49-F238E27FC236}">
                <a16:creationId xmlns:a16="http://schemas.microsoft.com/office/drawing/2014/main" id="{16495656-1A5D-EA5C-F772-A4F7817E7AC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 flipH="1">
            <a:off x="9763200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9" name="Picture Placeholder 59">
            <a:extLst>
              <a:ext uri="{FF2B5EF4-FFF2-40B4-BE49-F238E27FC236}">
                <a16:creationId xmlns:a16="http://schemas.microsoft.com/office/drawing/2014/main" id="{56CD727D-80F0-635C-0E2A-FA85E85970E7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 flipH="1">
            <a:off x="892099" y="8100000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8" name="Picture Placeholder 59">
            <a:extLst>
              <a:ext uri="{FF2B5EF4-FFF2-40B4-BE49-F238E27FC236}">
                <a16:creationId xmlns:a16="http://schemas.microsoft.com/office/drawing/2014/main" id="{DB72F2E6-5211-B440-F6D7-EBC61DEBAD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 flipH="1">
            <a:off x="892099" y="7203600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5" name="Picture Placeholder 61">
            <a:extLst>
              <a:ext uri="{FF2B5EF4-FFF2-40B4-BE49-F238E27FC236}">
                <a16:creationId xmlns:a16="http://schemas.microsoft.com/office/drawing/2014/main" id="{BEC6EDD6-99C1-5EA4-1A4B-D271B4442D1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flipH="1">
            <a:off x="1868400" y="62820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6" name="Picture Placeholder 61">
            <a:extLst>
              <a:ext uri="{FF2B5EF4-FFF2-40B4-BE49-F238E27FC236}">
                <a16:creationId xmlns:a16="http://schemas.microsoft.com/office/drawing/2014/main" id="{BC40674E-A019-D22F-5455-E23E819F691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1868400" y="53604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4" name="Picture Placeholder 61">
            <a:extLst>
              <a:ext uri="{FF2B5EF4-FFF2-40B4-BE49-F238E27FC236}">
                <a16:creationId xmlns:a16="http://schemas.microsoft.com/office/drawing/2014/main" id="{9A0F7FBE-A1B0-B17E-095E-3E2FBA68515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1868400" y="44388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8E9F379-C7AA-03CB-4F5E-F4A6760030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1868400" y="35172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0D8FE452-F99F-1EDB-19B6-FB197DCDFA0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892628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28400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92403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09C0FCD-0FCD-0C10-42F8-B084436F314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92403" y="362570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B07AB59A-6FF6-3F8F-F3F5-1B0071969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23652" y="365806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24ED34FE-D086-B639-1340-86F64B4B3F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92403" y="45474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B09CDD19-6087-1EC9-01F6-F4E07CF02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20403" y="45737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13B3413-AE83-25FA-3821-BC711C322B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192403" y="54628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D44AD0D-41C3-B0D2-B8BB-E2770E233C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20403" y="549691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D81F39E-2B26-3A96-0924-10230F92B8B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92403" y="6389825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85CEF171-6DA3-3705-C92B-62AEBE4EC3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20402" y="642771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E46ADC83-7A1F-F98B-07C6-0600DC41F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8400" y="731212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61A02F5D-F863-02B0-1F68-46BBB1700F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92402" y="7343189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9719F24D-709C-B4D6-7CCB-71A2EEBD6198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8400" y="8207825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88472377-C481-E89A-AA3E-EB119606F4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92402" y="8239589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DA1A5094-B6F8-B368-A1D4-6FBFA8B64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10198270" y="276070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11ABC4BE-51EB-E80F-1F2B-33BFC0F6AA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11062272" y="2799673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Maste</a:t>
            </a:r>
            <a:r>
              <a:rPr lang="en-GB" dirty="0"/>
              <a:t> text styles</a:t>
            </a:r>
          </a:p>
        </p:txBody>
      </p:sp>
      <p:sp>
        <p:nvSpPr>
          <p:cNvPr id="38" name="Picture Placeholder 19">
            <a:extLst>
              <a:ext uri="{FF2B5EF4-FFF2-40B4-BE49-F238E27FC236}">
                <a16:creationId xmlns:a16="http://schemas.microsoft.com/office/drawing/2014/main" id="{F7175CA6-59FC-E1E9-40C9-5429A32BCE2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11062272" y="362393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DB3E0848-7A5C-7FAD-2339-E9B9432F8E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flipH="1">
            <a:off x="11890272" y="3655704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1" name="Picture Placeholder 19">
            <a:extLst>
              <a:ext uri="{FF2B5EF4-FFF2-40B4-BE49-F238E27FC236}">
                <a16:creationId xmlns:a16="http://schemas.microsoft.com/office/drawing/2014/main" id="{AE8BA26A-4B8B-2492-0E91-E9206258206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 flipH="1">
            <a:off x="11062272" y="454335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06A3417D-D48B-FF4C-38F7-3B20FB64DF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11890272" y="4575115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4" name="Picture Placeholder 19">
            <a:extLst>
              <a:ext uri="{FF2B5EF4-FFF2-40B4-BE49-F238E27FC236}">
                <a16:creationId xmlns:a16="http://schemas.microsoft.com/office/drawing/2014/main" id="{7F7A228A-FC17-91EC-CEEC-3B3F2CAD191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11062272" y="545635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2EB582BC-DCE9-E202-BC80-9BE24F67A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11890272" y="5488124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015F9753-24CE-D6FB-F61A-FD497631F5C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11062272" y="638220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8" name="Text Placeholder 30">
            <a:extLst>
              <a:ext uri="{FF2B5EF4-FFF2-40B4-BE49-F238E27FC236}">
                <a16:creationId xmlns:a16="http://schemas.microsoft.com/office/drawing/2014/main" id="{3C15B715-D8F5-F34A-236E-0571745F87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11890272" y="6413967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50" name="Picture Placeholder 19">
            <a:extLst>
              <a:ext uri="{FF2B5EF4-FFF2-40B4-BE49-F238E27FC236}">
                <a16:creationId xmlns:a16="http://schemas.microsoft.com/office/drawing/2014/main" id="{5DCBEBCF-EBCF-9B0C-0491-C890ED0E144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 flipH="1">
            <a:off x="10198269" y="730966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1" name="Text Placeholder 30">
            <a:extLst>
              <a:ext uri="{FF2B5EF4-FFF2-40B4-BE49-F238E27FC236}">
                <a16:creationId xmlns:a16="http://schemas.microsoft.com/office/drawing/2014/main" id="{26791A84-540D-AF2C-6026-0237AE88ECE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 flipH="1">
            <a:off x="11062271" y="734142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3" name="Picture Placeholder 19">
            <a:extLst>
              <a:ext uri="{FF2B5EF4-FFF2-40B4-BE49-F238E27FC236}">
                <a16:creationId xmlns:a16="http://schemas.microsoft.com/office/drawing/2014/main" id="{9FF96C4F-2A27-5AD3-C69D-6986DB50B02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10198269" y="821591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4" name="Text Placeholder 30">
            <a:extLst>
              <a:ext uri="{FF2B5EF4-FFF2-40B4-BE49-F238E27FC236}">
                <a16:creationId xmlns:a16="http://schemas.microsoft.com/office/drawing/2014/main" id="{7D0BE44A-EBCC-1CC9-EEBC-BF696BEDC5C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 flipH="1">
            <a:off x="11062271" y="8247682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B27FDF-E606-6314-8D80-7E70CAF07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12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TwoColumns_2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61">
            <a:extLst>
              <a:ext uri="{FF2B5EF4-FFF2-40B4-BE49-F238E27FC236}">
                <a16:creationId xmlns:a16="http://schemas.microsoft.com/office/drawing/2014/main" id="{0DA142CE-B627-2CAE-B026-9D24BDB15DC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 flipH="1">
            <a:off x="10738270" y="62802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6" name="Picture Placeholder 61">
            <a:extLst>
              <a:ext uri="{FF2B5EF4-FFF2-40B4-BE49-F238E27FC236}">
                <a16:creationId xmlns:a16="http://schemas.microsoft.com/office/drawing/2014/main" id="{4886DDC5-2364-CC91-6FDD-16C3D296CBEA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 flipH="1" flipV="1">
            <a:off x="10738270" y="53586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7" name="Picture Placeholder 61">
            <a:extLst>
              <a:ext uri="{FF2B5EF4-FFF2-40B4-BE49-F238E27FC236}">
                <a16:creationId xmlns:a16="http://schemas.microsoft.com/office/drawing/2014/main" id="{6F4DD588-15FA-60C7-32FC-4607267499A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 flipH="1">
            <a:off x="10738270" y="44370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8" name="Picture Placeholder 61">
            <a:extLst>
              <a:ext uri="{FF2B5EF4-FFF2-40B4-BE49-F238E27FC236}">
                <a16:creationId xmlns:a16="http://schemas.microsoft.com/office/drawing/2014/main" id="{9D8CEC3F-96F0-AFFB-0F45-CB71AF52A7CC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 flipH="1">
            <a:off x="10738270" y="3515438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0" name="Picture Placeholder 59">
            <a:extLst>
              <a:ext uri="{FF2B5EF4-FFF2-40B4-BE49-F238E27FC236}">
                <a16:creationId xmlns:a16="http://schemas.microsoft.com/office/drawing/2014/main" id="{16495656-1A5D-EA5C-F772-A4F7817E7AC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 flipH="1">
            <a:off x="9763200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5" name="Picture Placeholder 61">
            <a:extLst>
              <a:ext uri="{FF2B5EF4-FFF2-40B4-BE49-F238E27FC236}">
                <a16:creationId xmlns:a16="http://schemas.microsoft.com/office/drawing/2014/main" id="{BEC6EDD6-99C1-5EA4-1A4B-D271B4442D1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flipH="1">
            <a:off x="1868400" y="62820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6" name="Picture Placeholder 61">
            <a:extLst>
              <a:ext uri="{FF2B5EF4-FFF2-40B4-BE49-F238E27FC236}">
                <a16:creationId xmlns:a16="http://schemas.microsoft.com/office/drawing/2014/main" id="{BC40674E-A019-D22F-5455-E23E819F691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1868400" y="53604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4" name="Picture Placeholder 61">
            <a:extLst>
              <a:ext uri="{FF2B5EF4-FFF2-40B4-BE49-F238E27FC236}">
                <a16:creationId xmlns:a16="http://schemas.microsoft.com/office/drawing/2014/main" id="{9A0F7FBE-A1B0-B17E-095E-3E2FBA68515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1868400" y="44388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28E9F379-C7AA-03CB-4F5E-F4A6760030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1868400" y="35172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0D8FE452-F99F-1EDB-19B6-FB197DCDFA0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892628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28401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92403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09C0FCD-0FCD-0C10-42F8-B084436F314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192403" y="362570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B07AB59A-6FF6-3F8F-F3F5-1B00719696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23652" y="365806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24ED34FE-D086-B639-1340-86F64B4B3F6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192403" y="45474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B09CDD19-6087-1EC9-01F6-F4E07CF02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20403" y="45737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13B3413-AE83-25FA-3821-BC711C322B9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192403" y="54628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AD44AD0D-41C3-B0D2-B8BB-E2770E233C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20403" y="549691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2D81F39E-2B26-3A96-0924-10230F92B8B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192403" y="6389825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85CEF171-6DA3-3705-C92B-62AEBE4EC31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020402" y="642771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35" name="Picture Placeholder 19">
            <a:extLst>
              <a:ext uri="{FF2B5EF4-FFF2-40B4-BE49-F238E27FC236}">
                <a16:creationId xmlns:a16="http://schemas.microsoft.com/office/drawing/2014/main" id="{DA1A5094-B6F8-B368-A1D4-6FBFA8B647A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10198270" y="276070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11ABC4BE-51EB-E80F-1F2B-33BFC0F6AA4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 flipH="1">
            <a:off x="11062272" y="2799673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</a:t>
            </a:r>
            <a:r>
              <a:rPr lang="en-GB" dirty="0" err="1"/>
              <a:t>Maste</a:t>
            </a:r>
            <a:r>
              <a:rPr lang="en-GB" dirty="0"/>
              <a:t> text styles</a:t>
            </a:r>
          </a:p>
        </p:txBody>
      </p:sp>
      <p:sp>
        <p:nvSpPr>
          <p:cNvPr id="38" name="Picture Placeholder 19">
            <a:extLst>
              <a:ext uri="{FF2B5EF4-FFF2-40B4-BE49-F238E27FC236}">
                <a16:creationId xmlns:a16="http://schemas.microsoft.com/office/drawing/2014/main" id="{F7175CA6-59FC-E1E9-40C9-5429A32BCE2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11062272" y="362393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DB3E0848-7A5C-7FAD-2339-E9B9432F8E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 flipH="1">
            <a:off x="11890272" y="3655704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1" name="Picture Placeholder 19">
            <a:extLst>
              <a:ext uri="{FF2B5EF4-FFF2-40B4-BE49-F238E27FC236}">
                <a16:creationId xmlns:a16="http://schemas.microsoft.com/office/drawing/2014/main" id="{AE8BA26A-4B8B-2492-0E91-E9206258206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 flipH="1">
            <a:off x="11062272" y="454335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2" name="Text Placeholder 30">
            <a:extLst>
              <a:ext uri="{FF2B5EF4-FFF2-40B4-BE49-F238E27FC236}">
                <a16:creationId xmlns:a16="http://schemas.microsoft.com/office/drawing/2014/main" id="{06A3417D-D48B-FF4C-38F7-3B20FB64DF5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11890272" y="4575115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4" name="Picture Placeholder 19">
            <a:extLst>
              <a:ext uri="{FF2B5EF4-FFF2-40B4-BE49-F238E27FC236}">
                <a16:creationId xmlns:a16="http://schemas.microsoft.com/office/drawing/2014/main" id="{7F7A228A-FC17-91EC-CEEC-3B3F2CAD191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11062272" y="545635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5" name="Text Placeholder 30">
            <a:extLst>
              <a:ext uri="{FF2B5EF4-FFF2-40B4-BE49-F238E27FC236}">
                <a16:creationId xmlns:a16="http://schemas.microsoft.com/office/drawing/2014/main" id="{2EB582BC-DCE9-E202-BC80-9BE24F67A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11890272" y="5488124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015F9753-24CE-D6FB-F61A-FD497631F5C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11062272" y="638220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8" name="Text Placeholder 30">
            <a:extLst>
              <a:ext uri="{FF2B5EF4-FFF2-40B4-BE49-F238E27FC236}">
                <a16:creationId xmlns:a16="http://schemas.microsoft.com/office/drawing/2014/main" id="{3C15B715-D8F5-F34A-236E-0571745F87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11890272" y="6413967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6" name="Picture Placeholder 61">
            <a:extLst>
              <a:ext uri="{FF2B5EF4-FFF2-40B4-BE49-F238E27FC236}">
                <a16:creationId xmlns:a16="http://schemas.microsoft.com/office/drawing/2014/main" id="{EDB4088E-9739-0F09-92F9-1EE8C23619A7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 flipH="1">
            <a:off x="1868400" y="72036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383AF658-7B17-727F-0F43-D780C1163333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2192403" y="73122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3C453EC6-D77A-6679-F366-534A8E21DCB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020403" y="73385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6" name="Picture Placeholder 61">
            <a:extLst>
              <a:ext uri="{FF2B5EF4-FFF2-40B4-BE49-F238E27FC236}">
                <a16:creationId xmlns:a16="http://schemas.microsoft.com/office/drawing/2014/main" id="{CB2D186A-5BA0-D96B-A855-6DF17FB182D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 flipH="1">
            <a:off x="10738270" y="72036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8A43A854-604A-588F-37AA-2AB0E8C68736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1062273" y="73122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97A0874A-2F9C-78EC-CD5B-F902171B9DE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1890273" y="73385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0C68715-7FE3-7833-499B-1791E73177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18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TwoColumns_3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icture Placeholder 59">
            <a:extLst>
              <a:ext uri="{FF2B5EF4-FFF2-40B4-BE49-F238E27FC236}">
                <a16:creationId xmlns:a16="http://schemas.microsoft.com/office/drawing/2014/main" id="{DB72F2E6-5211-B440-F6D7-EBC61DEBAD44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 flipH="1">
            <a:off x="892099" y="7203600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0D8FE452-F99F-1EDB-19B6-FB197DCDFA0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892628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28401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92403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E46ADC83-7A1F-F98B-07C6-0600DC41F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328400" y="731212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61A02F5D-F863-02B0-1F68-46BBB1700F9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192402" y="7343189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Picture Placeholder 59">
            <a:extLst>
              <a:ext uri="{FF2B5EF4-FFF2-40B4-BE49-F238E27FC236}">
                <a16:creationId xmlns:a16="http://schemas.microsoft.com/office/drawing/2014/main" id="{BACC7A19-D462-EB96-26CB-2046C47467F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 flipH="1">
            <a:off x="892099" y="445348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" name="Picture Placeholder 59">
            <a:extLst>
              <a:ext uri="{FF2B5EF4-FFF2-40B4-BE49-F238E27FC236}">
                <a16:creationId xmlns:a16="http://schemas.microsoft.com/office/drawing/2014/main" id="{6F8EE43B-2E8F-8615-E39E-302CFB33F076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 flipH="1">
            <a:off x="892099" y="355708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DE316662-6CF8-4A75-D332-6C31A2C951E4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328400" y="3665606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290B523-58E9-4294-7FDC-1AF3DF63EDA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2192402" y="369667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3FF60A2E-FE19-FF29-43D2-2211C34061DC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1328400" y="456131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5010D9B5-E901-FF6B-071A-466E8A2AF8F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192402" y="459307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Picture Placeholder 59">
            <a:extLst>
              <a:ext uri="{FF2B5EF4-FFF2-40B4-BE49-F238E27FC236}">
                <a16:creationId xmlns:a16="http://schemas.microsoft.com/office/drawing/2014/main" id="{AA590CF3-9EEF-2C47-E6D2-A3C9C86C59D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 flipH="1">
            <a:off x="892099" y="6290707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4" name="Picture Placeholder 59">
            <a:extLst>
              <a:ext uri="{FF2B5EF4-FFF2-40B4-BE49-F238E27FC236}">
                <a16:creationId xmlns:a16="http://schemas.microsoft.com/office/drawing/2014/main" id="{64ADC68B-9E96-4EA8-620C-8F97D250CE61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 flipH="1">
            <a:off x="892099" y="5394307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D81209B2-F17F-67D0-EDF3-80980728FD96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1328400" y="550282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9FD3291A-94FA-59D9-4850-7965F2A2C171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2192402" y="553389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1FE80B29-CF5C-B751-F6BF-5CC70A4DB6FE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1328400" y="639853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F38F5CC7-AD4B-BC1B-8EC9-12DE3175A6A7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2192402" y="643029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59">
            <a:extLst>
              <a:ext uri="{FF2B5EF4-FFF2-40B4-BE49-F238E27FC236}">
                <a16:creationId xmlns:a16="http://schemas.microsoft.com/office/drawing/2014/main" id="{B789963A-057D-492B-C135-17110F7128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 flipH="1">
            <a:off x="9762674" y="7203600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9" name="Picture Placeholder 59">
            <a:extLst>
              <a:ext uri="{FF2B5EF4-FFF2-40B4-BE49-F238E27FC236}">
                <a16:creationId xmlns:a16="http://schemas.microsoft.com/office/drawing/2014/main" id="{450C34BF-8A74-5E05-DCE2-04FB9AA4729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 flipH="1">
            <a:off x="9763203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D34B659B-C37D-1A49-CBE3-CBCAE6E6C85A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10198976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27139F38-5095-C98C-6912-F1EFF9556067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11062978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A5249B4-A536-F915-B1AF-9FBBE55E97C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10198975" y="731212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9670EEE9-08F1-C8E6-237E-FA058B2DC8E9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11062977" y="7343189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6" name="Picture Placeholder 59">
            <a:extLst>
              <a:ext uri="{FF2B5EF4-FFF2-40B4-BE49-F238E27FC236}">
                <a16:creationId xmlns:a16="http://schemas.microsoft.com/office/drawing/2014/main" id="{1C28ACE3-5760-42A5-43FE-714E698A3BF3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 flipH="1">
            <a:off x="9762674" y="445348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49" name="Picture Placeholder 59">
            <a:extLst>
              <a:ext uri="{FF2B5EF4-FFF2-40B4-BE49-F238E27FC236}">
                <a16:creationId xmlns:a16="http://schemas.microsoft.com/office/drawing/2014/main" id="{30E022FF-D98A-1578-0DDA-F22864D55131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 flipH="1">
            <a:off x="9762674" y="355708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CE6081C6-076E-6ECB-8849-63A63938E565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10198975" y="3665606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5" name="Text Placeholder 30">
            <a:extLst>
              <a:ext uri="{FF2B5EF4-FFF2-40B4-BE49-F238E27FC236}">
                <a16:creationId xmlns:a16="http://schemas.microsoft.com/office/drawing/2014/main" id="{3F48FBF0-90A5-1BFE-F48F-8C668E57277A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11062977" y="369667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6" name="Picture Placeholder 19">
            <a:extLst>
              <a:ext uri="{FF2B5EF4-FFF2-40B4-BE49-F238E27FC236}">
                <a16:creationId xmlns:a16="http://schemas.microsoft.com/office/drawing/2014/main" id="{672A5A8C-8E75-70DE-78E5-57016A4983D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10198975" y="456131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7" name="Text Placeholder 30">
            <a:extLst>
              <a:ext uri="{FF2B5EF4-FFF2-40B4-BE49-F238E27FC236}">
                <a16:creationId xmlns:a16="http://schemas.microsoft.com/office/drawing/2014/main" id="{07720C25-25B7-66EA-4D2C-E0FDDC39AB23}"/>
              </a:ext>
            </a:extLst>
          </p:cNvPr>
          <p:cNvSpPr>
            <a:spLocks noGrp="1"/>
          </p:cNvSpPr>
          <p:nvPr>
            <p:ph type="body" sz="quarter" idx="86"/>
          </p:nvPr>
        </p:nvSpPr>
        <p:spPr>
          <a:xfrm>
            <a:off x="11062977" y="459307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8" name="Picture Placeholder 59">
            <a:extLst>
              <a:ext uri="{FF2B5EF4-FFF2-40B4-BE49-F238E27FC236}">
                <a16:creationId xmlns:a16="http://schemas.microsoft.com/office/drawing/2014/main" id="{9BCDEE20-3A38-90AB-AB08-FA94FDA41A72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 flipH="1">
            <a:off x="9762674" y="6290707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59" name="Picture Placeholder 59">
            <a:extLst>
              <a:ext uri="{FF2B5EF4-FFF2-40B4-BE49-F238E27FC236}">
                <a16:creationId xmlns:a16="http://schemas.microsoft.com/office/drawing/2014/main" id="{67673779-044A-1443-A262-C991B79286F9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 flipH="1">
            <a:off x="9762674" y="5394307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1" name="Picture Placeholder 19">
            <a:extLst>
              <a:ext uri="{FF2B5EF4-FFF2-40B4-BE49-F238E27FC236}">
                <a16:creationId xmlns:a16="http://schemas.microsoft.com/office/drawing/2014/main" id="{300242C4-B04C-C50C-4960-6EDC0A5F8F19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198975" y="550282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3" name="Text Placeholder 30">
            <a:extLst>
              <a:ext uri="{FF2B5EF4-FFF2-40B4-BE49-F238E27FC236}">
                <a16:creationId xmlns:a16="http://schemas.microsoft.com/office/drawing/2014/main" id="{7A3993B0-DB20-204B-898A-6DAD59EFB2C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11062977" y="553389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7" name="Picture Placeholder 19">
            <a:extLst>
              <a:ext uri="{FF2B5EF4-FFF2-40B4-BE49-F238E27FC236}">
                <a16:creationId xmlns:a16="http://schemas.microsoft.com/office/drawing/2014/main" id="{595AC4C2-FDB4-F30A-4EE8-96E047485E46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10198975" y="639853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71" name="Text Placeholder 30">
            <a:extLst>
              <a:ext uri="{FF2B5EF4-FFF2-40B4-BE49-F238E27FC236}">
                <a16:creationId xmlns:a16="http://schemas.microsoft.com/office/drawing/2014/main" id="{FE272445-C6BF-E036-41F9-7464BBDA0AFA}"/>
              </a:ext>
            </a:extLst>
          </p:cNvPr>
          <p:cNvSpPr>
            <a:spLocks noGrp="1"/>
          </p:cNvSpPr>
          <p:nvPr>
            <p:ph type="body" sz="quarter" idx="92"/>
          </p:nvPr>
        </p:nvSpPr>
        <p:spPr>
          <a:xfrm>
            <a:off x="11062977" y="643029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7882CB-6C63-5D18-8953-C5E69D79F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85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with_IMG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809-B9F6-1A99-727C-A006C37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Picture Placeholder 61">
            <a:extLst>
              <a:ext uri="{FF2B5EF4-FFF2-40B4-BE49-F238E27FC236}">
                <a16:creationId xmlns:a16="http://schemas.microsoft.com/office/drawing/2014/main" id="{060748FB-0636-5A50-6F74-C7A723224FA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1876109" y="53604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" name="Picture Placeholder 61">
            <a:extLst>
              <a:ext uri="{FF2B5EF4-FFF2-40B4-BE49-F238E27FC236}">
                <a16:creationId xmlns:a16="http://schemas.microsoft.com/office/drawing/2014/main" id="{145B007A-4141-1AF0-B9D9-133D7C89264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1876109" y="44388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8" name="Picture Placeholder 61">
            <a:extLst>
              <a:ext uri="{FF2B5EF4-FFF2-40B4-BE49-F238E27FC236}">
                <a16:creationId xmlns:a16="http://schemas.microsoft.com/office/drawing/2014/main" id="{6CC832A4-6FB5-BA76-81C5-0749E76BDBA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1876109" y="35172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9" name="Picture Placeholder 59">
            <a:extLst>
              <a:ext uri="{FF2B5EF4-FFF2-40B4-BE49-F238E27FC236}">
                <a16:creationId xmlns:a16="http://schemas.microsoft.com/office/drawing/2014/main" id="{13524915-F82B-964C-D6A5-171E16F357B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900337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C9CEAC32-50D1-C3A6-B348-C2FF122E3D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36110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4CE6F977-E2B5-40D2-D886-C083E0FAE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112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CD33C98-84E4-AE0B-BC60-C8735727D7E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00112" y="362570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FDE96F9C-9029-2FC1-BC89-EA76C9391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31361" y="365806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3152020B-E1F6-F134-BD11-22CAEE13B8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00112" y="45474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58CD1E21-439E-6914-068A-EAC7E11D9E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28112" y="45737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AA2F339-8461-04C0-8C1A-3BC81E2EDE7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200112" y="54628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E33803DB-BB3B-1679-301A-3161655608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28112" y="549691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6" name="Picture Placeholder 37">
            <a:extLst>
              <a:ext uri="{FF2B5EF4-FFF2-40B4-BE49-F238E27FC236}">
                <a16:creationId xmlns:a16="http://schemas.microsoft.com/office/drawing/2014/main" id="{CD2AEA60-373F-3D8F-916E-142199B7798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63200" y="2662238"/>
            <a:ext cx="8524800" cy="5343252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9" name="Picture Placeholder 59">
            <a:extLst>
              <a:ext uri="{FF2B5EF4-FFF2-40B4-BE49-F238E27FC236}">
                <a16:creationId xmlns:a16="http://schemas.microsoft.com/office/drawing/2014/main" id="{691B3BB5-3FB6-AEF4-5107-872B9C82F9F7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 flipH="1">
            <a:off x="899809" y="628781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A8D06370-F10F-7A83-10AB-A613F8DF44D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36110" y="639564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B60F1E65-5188-8C5E-E075-E032118D81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200112" y="642740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Picture Placeholder 59">
            <a:extLst>
              <a:ext uri="{FF2B5EF4-FFF2-40B4-BE49-F238E27FC236}">
                <a16:creationId xmlns:a16="http://schemas.microsoft.com/office/drawing/2014/main" id="{BA6999C6-0571-9D82-7515-F2CE2D763DA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 flipH="1">
            <a:off x="899808" y="7249840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7" name="Picture Placeholder 19">
            <a:extLst>
              <a:ext uri="{FF2B5EF4-FFF2-40B4-BE49-F238E27FC236}">
                <a16:creationId xmlns:a16="http://schemas.microsoft.com/office/drawing/2014/main" id="{230405DA-1992-0343-FA5E-50A48491FFA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336109" y="7357665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CD16CBF9-B935-C5EE-1126-ABD9B9A0D46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200111" y="7389429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FD2BC48-DDC2-1690-B664-42B1E6B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Introsection_Title_Subtitle_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grey background&#10;&#10;Description automatically generated">
            <a:extLst>
              <a:ext uri="{FF2B5EF4-FFF2-40B4-BE49-F238E27FC236}">
                <a16:creationId xmlns:a16="http://schemas.microsoft.com/office/drawing/2014/main" id="{B3AD99CE-966F-1868-C9EA-33412EF4BFD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 t="18218"/>
          <a:stretch/>
        </p:blipFill>
        <p:spPr>
          <a:xfrm>
            <a:off x="-1" y="-1"/>
            <a:ext cx="17719589" cy="9208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0" y="3946197"/>
            <a:ext cx="13716000" cy="836383"/>
          </a:xfrm>
        </p:spPr>
        <p:txBody>
          <a:bodyPr anchor="b" anchorCtr="0">
            <a:spAutoFit/>
          </a:bodyPr>
          <a:lstStyle>
            <a:lvl1pPr algn="ctr">
              <a:defRPr sz="6000" b="1" i="0" cap="none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0" y="5105857"/>
            <a:ext cx="13716000" cy="585481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4200" b="0" i="0" baseline="0"/>
            </a:lvl1pPr>
            <a:lvl2pPr marL="613928" indent="0" algn="ctr">
              <a:buNone/>
              <a:defRPr sz="2686"/>
            </a:lvl2pPr>
            <a:lvl3pPr marL="1227856" indent="0" algn="ctr">
              <a:buNone/>
              <a:defRPr sz="2417"/>
            </a:lvl3pPr>
            <a:lvl4pPr marL="1841784" indent="0" algn="ctr">
              <a:buNone/>
              <a:defRPr sz="2148"/>
            </a:lvl4pPr>
            <a:lvl5pPr marL="2455713" indent="0" algn="ctr">
              <a:buNone/>
              <a:defRPr sz="2148"/>
            </a:lvl5pPr>
            <a:lvl6pPr marL="3069641" indent="0" algn="ctr">
              <a:buNone/>
              <a:defRPr sz="2148"/>
            </a:lvl6pPr>
            <a:lvl7pPr marL="3683569" indent="0" algn="ctr">
              <a:buNone/>
              <a:defRPr sz="2148"/>
            </a:lvl7pPr>
            <a:lvl8pPr marL="4297497" indent="0" algn="ctr">
              <a:buNone/>
              <a:defRPr sz="2148"/>
            </a:lvl8pPr>
            <a:lvl9pPr marL="4911425" indent="0" algn="ctr">
              <a:buNone/>
              <a:defRPr sz="2148"/>
            </a:lvl9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2B64024-9DB6-1641-1F6A-EB28ADA6FC88}"/>
              </a:ext>
            </a:extLst>
          </p:cNvPr>
          <p:cNvSpPr txBox="1">
            <a:spLocks/>
          </p:cNvSpPr>
          <p:nvPr userDrawn="1"/>
        </p:nvSpPr>
        <p:spPr>
          <a:xfrm rot="-5400000">
            <a:off x="14346356" y="4270150"/>
            <a:ext cx="6526125" cy="675000"/>
          </a:xfrm>
          <a:prstGeom prst="rect">
            <a:avLst/>
          </a:prstGeom>
        </p:spPr>
        <p:txBody>
          <a:bodyPr vert="horz" lIns="0" tIns="61394" rIns="0" bIns="61394" rtlCol="0" anchor="ctr"/>
          <a:lstStyle>
            <a:defPPr>
              <a:defRPr lang="en-DE"/>
            </a:defPPr>
            <a:lvl1pPr marL="0" algn="l" defTabSz="914400" rtl="0" eaLnBrk="1" latinLnBrk="0" hangingPunct="1">
              <a:defRPr sz="2400" kern="1200" baseline="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DE" sz="4200" spc="450" baseline="0" dirty="0">
                <a:solidFill>
                  <a:schemeClr val="bg2">
                    <a:lumMod val="90000"/>
                    <a:lumOff val="10000"/>
                  </a:schemeClr>
                </a:solidFill>
              </a:rPr>
              <a:t>2025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5ED3FE-5D15-6B94-28DE-F6268D19B3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1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with_IMG_2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809-B9F6-1A99-727C-A006C37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Picture Placeholder 59">
            <a:extLst>
              <a:ext uri="{FF2B5EF4-FFF2-40B4-BE49-F238E27FC236}">
                <a16:creationId xmlns:a16="http://schemas.microsoft.com/office/drawing/2014/main" id="{13524915-F82B-964C-D6A5-171E16F357B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900337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C9CEAC32-50D1-C3A6-B348-C2FF122E3D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36110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4CE6F977-E2B5-40D2-D886-C083E0FAE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112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37">
            <a:extLst>
              <a:ext uri="{FF2B5EF4-FFF2-40B4-BE49-F238E27FC236}">
                <a16:creationId xmlns:a16="http://schemas.microsoft.com/office/drawing/2014/main" id="{CD2AEA60-373F-3D8F-916E-142199B7798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63200" y="2662238"/>
            <a:ext cx="8524800" cy="5401974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9" name="Picture Placeholder 59">
            <a:extLst>
              <a:ext uri="{FF2B5EF4-FFF2-40B4-BE49-F238E27FC236}">
                <a16:creationId xmlns:a16="http://schemas.microsoft.com/office/drawing/2014/main" id="{691B3BB5-3FB6-AEF4-5107-872B9C82F9F7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 flipH="1">
            <a:off x="892100" y="5442425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A8D06370-F10F-7A83-10AB-A613F8DF44DD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328401" y="5550250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B60F1E65-5188-8C5E-E075-E032118D815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192403" y="5582014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Picture Placeholder 59">
            <a:extLst>
              <a:ext uri="{FF2B5EF4-FFF2-40B4-BE49-F238E27FC236}">
                <a16:creationId xmlns:a16="http://schemas.microsoft.com/office/drawing/2014/main" id="{BA6999C6-0571-9D82-7515-F2CE2D763DA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 flipH="1">
            <a:off x="892100" y="6369154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7" name="Picture Placeholder 19">
            <a:extLst>
              <a:ext uri="{FF2B5EF4-FFF2-40B4-BE49-F238E27FC236}">
                <a16:creationId xmlns:a16="http://schemas.microsoft.com/office/drawing/2014/main" id="{230405DA-1992-0343-FA5E-50A48491FFA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1328401" y="6476979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CD16CBF9-B935-C5EE-1126-ABD9B9A0D468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192403" y="6508743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Picture Placeholder 59">
            <a:extLst>
              <a:ext uri="{FF2B5EF4-FFF2-40B4-BE49-F238E27FC236}">
                <a16:creationId xmlns:a16="http://schemas.microsoft.com/office/drawing/2014/main" id="{E4C3275E-1F41-701D-8B3C-B7B469DC3B7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 flipH="1">
            <a:off x="899808" y="3588967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4C3517E1-F769-9336-200B-43D31246A0E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336109" y="3696792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74EECD11-3C36-4A76-F0E3-CF6873B9A7B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2200111" y="3728556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Picture Placeholder 59">
            <a:extLst>
              <a:ext uri="{FF2B5EF4-FFF2-40B4-BE49-F238E27FC236}">
                <a16:creationId xmlns:a16="http://schemas.microsoft.com/office/drawing/2014/main" id="{89E45B30-0361-D52F-C6B3-EBC98E9C9FD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 flipH="1">
            <a:off x="892100" y="4515696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E954DC79-6230-AA78-FD2A-667B8B6A9D7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1328401" y="462352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CBC5074-6262-04E4-8F2A-6B20F658A008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192403" y="465528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Picture Placeholder 59">
            <a:extLst>
              <a:ext uri="{FF2B5EF4-FFF2-40B4-BE49-F238E27FC236}">
                <a16:creationId xmlns:a16="http://schemas.microsoft.com/office/drawing/2014/main" id="{0A53FC23-C95A-862B-5E9C-593014F1377E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 flipH="1">
            <a:off x="899808" y="7308562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ABC4FDED-760F-F0BA-D9A2-13743044D1A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336109" y="7416387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75FAC1C1-EBE2-2A74-B75B-8EE09496F8A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2200111" y="7448151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FB77A1-ACB1-49DC-8D94-3A311D7BAD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6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IconList_with_IMG_3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809-B9F6-1A99-727C-A006C37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Picture Placeholder 61">
            <a:extLst>
              <a:ext uri="{FF2B5EF4-FFF2-40B4-BE49-F238E27FC236}">
                <a16:creationId xmlns:a16="http://schemas.microsoft.com/office/drawing/2014/main" id="{060748FB-0636-5A50-6F74-C7A723224FA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flipH="1" flipV="1">
            <a:off x="1876109" y="53604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" name="Picture Placeholder 61">
            <a:extLst>
              <a:ext uri="{FF2B5EF4-FFF2-40B4-BE49-F238E27FC236}">
                <a16:creationId xmlns:a16="http://schemas.microsoft.com/office/drawing/2014/main" id="{145B007A-4141-1AF0-B9D9-133D7C89264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flipH="1">
            <a:off x="1876109" y="44388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8" name="Picture Placeholder 61">
            <a:extLst>
              <a:ext uri="{FF2B5EF4-FFF2-40B4-BE49-F238E27FC236}">
                <a16:creationId xmlns:a16="http://schemas.microsoft.com/office/drawing/2014/main" id="{6CC832A4-6FB5-BA76-81C5-0749E76BDBA5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 flipH="1">
            <a:off x="1876109" y="35172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9" name="Picture Placeholder 59">
            <a:extLst>
              <a:ext uri="{FF2B5EF4-FFF2-40B4-BE49-F238E27FC236}">
                <a16:creationId xmlns:a16="http://schemas.microsoft.com/office/drawing/2014/main" id="{13524915-F82B-964C-D6A5-171E16F357B6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 flipH="1">
            <a:off x="900337" y="2662238"/>
            <a:ext cx="76327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C9CEAC32-50D1-C3A6-B348-C2FF122E3D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36110" y="276247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4CE6F977-E2B5-40D2-D886-C083E0FAE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0112" y="2801435"/>
            <a:ext cx="5760000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CD33C98-84E4-AE0B-BC60-C8735727D7E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200112" y="3625701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FDE96F9C-9029-2FC1-BC89-EA76C93919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31361" y="365806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3152020B-E1F6-F134-BD11-22CAEE13B8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200112" y="45474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58CD1E21-439E-6914-068A-EAC7E11D9E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28112" y="45737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AA2F339-8461-04C0-8C1A-3BC81E2EDE7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200112" y="54628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E33803DB-BB3B-1679-301A-3161655608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28112" y="549691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26" name="Picture Placeholder 37">
            <a:extLst>
              <a:ext uri="{FF2B5EF4-FFF2-40B4-BE49-F238E27FC236}">
                <a16:creationId xmlns:a16="http://schemas.microsoft.com/office/drawing/2014/main" id="{CD2AEA60-373F-3D8F-916E-142199B7798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63200" y="2662238"/>
            <a:ext cx="8524800" cy="5297012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61">
            <a:extLst>
              <a:ext uri="{FF2B5EF4-FFF2-40B4-BE49-F238E27FC236}">
                <a16:creationId xmlns:a16="http://schemas.microsoft.com/office/drawing/2014/main" id="{9E84248E-2395-B621-6EAD-44C80A09638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 flipH="1" flipV="1">
            <a:off x="1876109" y="72036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4" name="Picture Placeholder 61">
            <a:extLst>
              <a:ext uri="{FF2B5EF4-FFF2-40B4-BE49-F238E27FC236}">
                <a16:creationId xmlns:a16="http://schemas.microsoft.com/office/drawing/2014/main" id="{29292FAE-172A-C535-E32D-AA9CD441D96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 flipH="1">
            <a:off x="1876109" y="6282000"/>
            <a:ext cx="6656399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A4A2B103-0E3A-1942-FEC8-3FD8E96D0431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2200112" y="6390648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23D22CC3-EABE-6BA2-6A26-6EC79FF0BE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028112" y="6416966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FC2645DB-24BD-E2CB-CA85-FEA62406E898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2200112" y="7306003"/>
            <a:ext cx="540000" cy="540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E66800BD-0469-F0E6-9AEB-2EA6A9F5BF2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028112" y="7340119"/>
            <a:ext cx="5339739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Add your Line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11F3E22-57BF-9752-6334-D10BD274F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6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emeSection_MemeSlide_1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899-7A72-10F9-89FC-8DBF2C121E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Put your Meme Here for some Giggles</a:t>
            </a:r>
            <a:endParaRPr lang="en-DE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10EEED8-C972-5B24-8CDF-28406020B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46920" y="2880360"/>
            <a:ext cx="7491600" cy="525232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14C4589-AEE4-06B5-7BDD-286951A8A9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2400" y="2880360"/>
            <a:ext cx="7851600" cy="525232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1E9D3B1-4BE6-674E-B063-E03D05863C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7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ext_Image_1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809-B9F6-1A99-727C-A006C37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6" name="Picture Placeholder 37">
            <a:extLst>
              <a:ext uri="{FF2B5EF4-FFF2-40B4-BE49-F238E27FC236}">
                <a16:creationId xmlns:a16="http://schemas.microsoft.com/office/drawing/2014/main" id="{CD2AEA60-373F-3D8F-916E-142199B7798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763200" y="2662238"/>
            <a:ext cx="8524800" cy="5401974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1B1017-C8C4-D34C-D0CB-C8C8D7AD06A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8"/>
            <a:ext cx="7851775" cy="540197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2C136C-0E1E-60CB-B64F-8410D4E8F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6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ext_Image_2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24809-B9F6-1A99-727C-A006C37A1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6" name="Picture Placeholder 37">
            <a:extLst>
              <a:ext uri="{FF2B5EF4-FFF2-40B4-BE49-F238E27FC236}">
                <a16:creationId xmlns:a16="http://schemas.microsoft.com/office/drawing/2014/main" id="{CD2AEA60-373F-3D8F-916E-142199B7798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0155600" y="-794"/>
            <a:ext cx="8132400" cy="9209088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4B2DBD02-945E-E659-A62E-EC8BE82EBB5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684C7A-0917-91C8-6B04-C54309170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399" y="795471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06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rviceSection_Servicearea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707200" y="4345200"/>
            <a:ext cx="7081487" cy="747897"/>
          </a:xfrm>
        </p:spPr>
        <p:txBody>
          <a:bodyPr>
            <a:noAutofit/>
          </a:bodyPr>
          <a:lstStyle>
            <a:lvl1pPr algn="ctr">
              <a:defRPr sz="5400" spc="600" baseline="0"/>
            </a:lvl1pPr>
          </a:lstStyle>
          <a:p>
            <a:r>
              <a:rPr lang="en-GB" dirty="0"/>
              <a:t>Service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1600" y="1194320"/>
            <a:ext cx="7233557" cy="387798"/>
          </a:xfrm>
        </p:spPr>
        <p:txBody>
          <a:bodyPr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3BC549-11DF-15CF-D4A0-E487F3662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0443" y="1826353"/>
            <a:ext cx="7233557" cy="1115049"/>
          </a:xfrm>
        </p:spPr>
        <p:txBody>
          <a:bodyPr wrap="square" anchor="t" anchorCtr="0">
            <a:spAutoFit/>
          </a:bodyPr>
          <a:lstStyle>
            <a:lvl1pPr>
              <a:lnSpc>
                <a:spcPct val="7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  <a:r>
              <a:rPr lang="en-GB" dirty="0" err="1"/>
              <a:t>Architektur</a:t>
            </a:r>
            <a:r>
              <a:rPr lang="en-GB" dirty="0"/>
              <a:t> und Operations,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021841A-4510-B999-CBE1-664239A7AD5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910443" y="3469520"/>
            <a:ext cx="7233557" cy="387798"/>
          </a:xfrm>
        </p:spPr>
        <p:txBody>
          <a:bodyPr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2CD77315-949A-6C0B-E38E-EA014183DB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0443" y="4101195"/>
            <a:ext cx="7233557" cy="1115049"/>
          </a:xfrm>
        </p:spPr>
        <p:txBody>
          <a:bodyPr wrap="square" anchor="t" anchorCtr="0">
            <a:spAutoFit/>
          </a:bodyPr>
          <a:lstStyle>
            <a:lvl1pPr>
              <a:lnSpc>
                <a:spcPct val="7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  <a:r>
              <a:rPr lang="en-GB" dirty="0" err="1"/>
              <a:t>Architektur</a:t>
            </a:r>
            <a:r>
              <a:rPr lang="en-GB" dirty="0"/>
              <a:t> und Operations,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A37FB6B-7F40-7ED5-AF61-E31212E2FC01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910443" y="5694320"/>
            <a:ext cx="7233557" cy="387798"/>
          </a:xfrm>
        </p:spPr>
        <p:txBody>
          <a:bodyPr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D217771-9895-C08C-7083-A5C192EBA0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0443" y="6325766"/>
            <a:ext cx="7233557" cy="1115049"/>
          </a:xfrm>
        </p:spPr>
        <p:txBody>
          <a:bodyPr wrap="square" anchor="t" anchorCtr="0">
            <a:spAutoFit/>
          </a:bodyPr>
          <a:lstStyle>
            <a:lvl1pPr>
              <a:lnSpc>
                <a:spcPct val="7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  <a:r>
              <a:rPr lang="en-GB" dirty="0" err="1"/>
              <a:t>Architektur</a:t>
            </a:r>
            <a:r>
              <a:rPr lang="en-GB" dirty="0"/>
              <a:t> und Operations,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B10F6C85-89CC-82DC-5F47-8625A0C1CF0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55600" y="0"/>
            <a:ext cx="8132400" cy="9208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4D50202-7398-FA2D-F11C-A503E85BB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443" y="795471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8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rviceSection_Serviceareas_with_Ico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707200" y="4345200"/>
            <a:ext cx="7081487" cy="747897"/>
          </a:xfrm>
        </p:spPr>
        <p:txBody>
          <a:bodyPr>
            <a:noAutofit/>
          </a:bodyPr>
          <a:lstStyle>
            <a:lvl1pPr algn="ctr">
              <a:defRPr sz="5400" spc="600" baseline="0"/>
            </a:lvl1pPr>
          </a:lstStyle>
          <a:p>
            <a:r>
              <a:rPr lang="en-GB" dirty="0"/>
              <a:t>Service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278907" y="1178405"/>
            <a:ext cx="5537288" cy="387798"/>
          </a:xfrm>
        </p:spPr>
        <p:txBody>
          <a:bodyPr wrap="square"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3BC549-11DF-15CF-D4A0-E487F3662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8907" y="1810656"/>
            <a:ext cx="5537288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5FBFEC-7BFB-CE4C-483E-E1B622A3E3C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11600" y="1211392"/>
            <a:ext cx="1663200" cy="1663200"/>
          </a:xfrm>
          <a:noFill/>
        </p:spPr>
        <p:txBody>
          <a:bodyPr/>
          <a:lstStyle/>
          <a:p>
            <a:r>
              <a:rPr lang="en-DE" dirty="0"/>
              <a:t>ICON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EEB41E5A-E0CA-DD7E-7A43-FEB73B55F1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11600" y="3486592"/>
            <a:ext cx="1663200" cy="1663200"/>
          </a:xfrm>
          <a:noFill/>
        </p:spPr>
        <p:txBody>
          <a:bodyPr/>
          <a:lstStyle/>
          <a:p>
            <a:r>
              <a:rPr lang="en-DE" dirty="0"/>
              <a:t>ICON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6FB4A26D-D076-83A3-E130-8C215E5411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911600" y="5711392"/>
            <a:ext cx="1663200" cy="1663200"/>
          </a:xfrm>
          <a:noFill/>
        </p:spPr>
        <p:txBody>
          <a:bodyPr/>
          <a:lstStyle/>
          <a:p>
            <a:r>
              <a:rPr lang="en-DE" dirty="0"/>
              <a:t>ICON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C6DA503-0C55-910C-D06E-8637B621B4A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278907" y="3505579"/>
            <a:ext cx="5537288" cy="387798"/>
          </a:xfrm>
        </p:spPr>
        <p:txBody>
          <a:bodyPr wrap="square"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Cloud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71F8DC0C-B25D-882B-63DF-F362CAE5C5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8907" y="4038379"/>
            <a:ext cx="5537288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BA93552-CFA2-6DE0-BB34-1D6D59B2A522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4278907" y="5725325"/>
            <a:ext cx="5537288" cy="387798"/>
          </a:xfrm>
        </p:spPr>
        <p:txBody>
          <a:bodyPr wrap="square" anchor="b" anchorCtr="0">
            <a:spAutoFit/>
          </a:bodyPr>
          <a:lstStyle>
            <a:lvl1pPr>
              <a:defRPr spc="-30" baseline="0"/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Cloud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F0BA8811-AFBA-AE2E-0643-9FF7C531A3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8907" y="6258125"/>
            <a:ext cx="5537288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8EBC5B-7E34-FA1E-553E-6E47C3BA9BD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55238" y="0"/>
            <a:ext cx="8132762" cy="92090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D023081-0806-A00F-8170-1967255906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0443" y="795471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1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Quote_IMG_FourSectio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6517278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2399" y="3441149"/>
            <a:ext cx="6941061" cy="1163395"/>
          </a:xfrm>
        </p:spPr>
        <p:txBody>
          <a:bodyPr wrap="square" anchor="b" anchorCtr="0">
            <a:spAutoFit/>
          </a:bodyPr>
          <a:lstStyle>
            <a:lvl1pPr marL="0" algn="l" defTabSz="457200" rtl="0" eaLnBrk="1" latinLnBrk="0" hangingPunct="1">
              <a:defRPr lang="en-GB" sz="2800" b="1" i="0" kern="1200" spc="150" baseline="0" dirty="0" smtClean="0">
                <a:solidFill>
                  <a:srgbClr val="9FA0A4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F8ECA57-3A78-DDEF-04DD-B80180BFB47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47713" y="965200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486288D-EA5E-462D-C61F-F657873E4C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792320" y="965200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41ABB65A-D070-6B4C-1DFB-6F8D4ED19C5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06206" y="4973274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B293C18-62E6-218B-3583-9F0CCE641F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447713" y="4973274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C984-802B-4307-A083-9CBA76199BA1}"/>
              </a:ext>
            </a:extLst>
          </p:cNvPr>
          <p:cNvCxnSpPr>
            <a:cxnSpLocks/>
          </p:cNvCxnSpPr>
          <p:nvPr userDrawn="1"/>
        </p:nvCxnSpPr>
        <p:spPr>
          <a:xfrm>
            <a:off x="1292400" y="2866644"/>
            <a:ext cx="1296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1797DE48-3770-8A9E-1491-A27AA1E25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399" y="795471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27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Quote_Text_FourSectio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6517278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92399" y="3441149"/>
            <a:ext cx="6941061" cy="1163395"/>
          </a:xfrm>
        </p:spPr>
        <p:txBody>
          <a:bodyPr wrap="square" anchor="b" anchorCtr="0">
            <a:spAutoFit/>
          </a:bodyPr>
          <a:lstStyle>
            <a:lvl1pPr marL="0" algn="l" defTabSz="457200" rtl="0" eaLnBrk="1" latinLnBrk="0" hangingPunct="1">
              <a:defRPr lang="en-GB" sz="2800" b="1" i="0" kern="1200" spc="150" baseline="0" dirty="0" smtClean="0">
                <a:solidFill>
                  <a:srgbClr val="9FA0A4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F8ECA57-3A78-DDEF-04DD-B80180BFB47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3447713" y="965200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E486288D-EA5E-462D-C61F-F657873E4C2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792320" y="965200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41ABB65A-D070-6B4C-1DFB-6F8D4ED19C5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806206" y="4973274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6B293C18-62E6-218B-3583-9F0CCE641F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3447713" y="4973274"/>
            <a:ext cx="4068762" cy="3639600"/>
          </a:xfrm>
          <a:gradFill flip="none" rotWithShape="1">
            <a:gsLst>
              <a:gs pos="0">
                <a:srgbClr val="1B1E21"/>
              </a:gs>
              <a:gs pos="100000">
                <a:srgbClr val="090C10">
                  <a:alpha val="40784"/>
                </a:srgbClr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C984-802B-4307-A083-9CBA76199BA1}"/>
              </a:ext>
            </a:extLst>
          </p:cNvPr>
          <p:cNvCxnSpPr>
            <a:cxnSpLocks/>
          </p:cNvCxnSpPr>
          <p:nvPr userDrawn="1"/>
        </p:nvCxnSpPr>
        <p:spPr>
          <a:xfrm>
            <a:off x="1292400" y="2866645"/>
            <a:ext cx="1296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2DE0C-A6D9-974F-6586-16335EE6F44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12201" y="1718200"/>
            <a:ext cx="3429000" cy="2133600"/>
          </a:xfrm>
        </p:spPr>
        <p:txBody>
          <a:bodyPr/>
          <a:lstStyle>
            <a:lvl1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1pPr>
            <a:lvl2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2pPr>
            <a:lvl3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3pPr>
            <a:lvl4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4pPr>
            <a:lvl5pPr>
              <a:defRPr kumimoji="0" lang="en-DE" sz="2400" b="0" i="0" u="none" strike="noStrike" kern="1200" cap="none" spc="150" normalizeH="0" baseline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E081610-29BD-F68B-D3BC-9EBD50A35CD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767594" y="1718200"/>
            <a:ext cx="3429000" cy="2133600"/>
          </a:xfrm>
        </p:spPr>
        <p:txBody>
          <a:bodyPr/>
          <a:lstStyle>
            <a:lvl1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1pPr>
            <a:lvl2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2pPr>
            <a:lvl3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3pPr>
            <a:lvl4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4pPr>
            <a:lvl5pPr>
              <a:defRPr kumimoji="0" lang="en-DE" sz="2400" b="0" i="0" u="none" strike="noStrike" kern="1200" cap="none" spc="150" normalizeH="0" baseline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EA808D-CAC5-26F4-1471-34C21C8C44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12201" y="5726274"/>
            <a:ext cx="3429000" cy="2133600"/>
          </a:xfrm>
        </p:spPr>
        <p:txBody>
          <a:bodyPr/>
          <a:lstStyle>
            <a:lvl1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1pPr>
            <a:lvl2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2pPr>
            <a:lvl3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3pPr>
            <a:lvl4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4pPr>
            <a:lvl5pPr>
              <a:defRPr kumimoji="0" lang="en-DE" sz="2400" b="0" i="0" u="none" strike="noStrike" kern="1200" cap="none" spc="150" normalizeH="0" baseline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4593C0-E2F0-6E75-3A50-E7FAAC3A61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767594" y="5726274"/>
            <a:ext cx="3429000" cy="2133600"/>
          </a:xfrm>
        </p:spPr>
        <p:txBody>
          <a:bodyPr/>
          <a:lstStyle>
            <a:lvl1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1pPr>
            <a:lvl2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2pPr>
            <a:lvl3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3pPr>
            <a:lvl4pPr>
              <a:defRPr kumimoji="0" lang="en-GB" sz="2400" b="0" i="0" u="none" strike="noStrike" kern="1200" cap="none" spc="150" normalizeH="0" baseline="0" dirty="0" smtClean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4pPr>
            <a:lvl5pPr>
              <a:defRPr kumimoji="0" lang="en-DE" sz="2400" b="0" i="0" u="none" strike="noStrike" kern="1200" cap="none" spc="150" normalizeH="0" baseline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698C6A8-55F6-07F6-3C8E-FE2CA640B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399" y="795471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86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TwoColumns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7CACC3F-87E3-B80F-0088-DD88F1B0CFE6}"/>
              </a:ext>
            </a:extLst>
          </p:cNvPr>
          <p:cNvSpPr/>
          <p:nvPr userDrawn="1"/>
        </p:nvSpPr>
        <p:spPr>
          <a:xfrm>
            <a:off x="1292399" y="2717663"/>
            <a:ext cx="7369200" cy="2890472"/>
          </a:xfrm>
          <a:prstGeom prst="rect">
            <a:avLst/>
          </a:prstGeom>
          <a:gradFill>
            <a:gsLst>
              <a:gs pos="87000">
                <a:srgbClr val="101018"/>
              </a:gs>
              <a:gs pos="100000">
                <a:srgbClr val="04020E"/>
              </a:gs>
              <a:gs pos="45000">
                <a:srgbClr val="1B1E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7654" y="3079290"/>
            <a:ext cx="4821714" cy="387798"/>
          </a:xfrm>
        </p:spPr>
        <p:txBody>
          <a:bodyPr wrap="square" anchor="b" anchorCtr="0">
            <a:spAutoFit/>
          </a:bodyPr>
          <a:lstStyle>
            <a:lvl1pPr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3BC549-11DF-15CF-D4A0-E487F36625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37654" y="3936090"/>
            <a:ext cx="4461629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05FBFEC-7BFB-CE4C-483E-E1B622A3E3C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95796" y="3134689"/>
            <a:ext cx="1526400" cy="1663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A9EAEF-41A6-9831-731D-6D722DD0EE81}"/>
              </a:ext>
            </a:extLst>
          </p:cNvPr>
          <p:cNvSpPr txBox="1">
            <a:spLocks/>
          </p:cNvSpPr>
          <p:nvPr userDrawn="1"/>
        </p:nvSpPr>
        <p:spPr>
          <a:xfrm>
            <a:off x="1292400" y="1099260"/>
            <a:ext cx="7851600" cy="116339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12278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i="0" kern="1200" cap="all" spc="4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A2C5BF-8A29-248C-F82E-1CE258E00568}"/>
              </a:ext>
            </a:extLst>
          </p:cNvPr>
          <p:cNvSpPr/>
          <p:nvPr userDrawn="1"/>
        </p:nvSpPr>
        <p:spPr>
          <a:xfrm>
            <a:off x="1292399" y="5969762"/>
            <a:ext cx="7367775" cy="2890472"/>
          </a:xfrm>
          <a:prstGeom prst="rect">
            <a:avLst/>
          </a:prstGeom>
          <a:gradFill>
            <a:gsLst>
              <a:gs pos="87000">
                <a:srgbClr val="101018"/>
              </a:gs>
              <a:gs pos="100000">
                <a:srgbClr val="04020E"/>
              </a:gs>
              <a:gs pos="45000">
                <a:srgbClr val="1B1E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7873AE-5333-5F5C-7048-2B0B9D27022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737654" y="6331389"/>
            <a:ext cx="4821714" cy="387798"/>
          </a:xfrm>
        </p:spPr>
        <p:txBody>
          <a:bodyPr wrap="square" anchor="b" anchorCtr="0">
            <a:spAutoFit/>
          </a:bodyPr>
          <a:lstStyle>
            <a:lvl1pPr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5809B-D563-1033-3592-0A5D268285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7654" y="7188189"/>
            <a:ext cx="4461629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DACE0C1-34B6-03F4-6AAF-C1BE5E6EBF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95796" y="6386788"/>
            <a:ext cx="1526400" cy="1663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8FE023-F1AD-6BF4-CF69-3B1874915AFA}"/>
              </a:ext>
            </a:extLst>
          </p:cNvPr>
          <p:cNvSpPr/>
          <p:nvPr userDrawn="1"/>
        </p:nvSpPr>
        <p:spPr>
          <a:xfrm>
            <a:off x="9353763" y="2717663"/>
            <a:ext cx="7756495" cy="2890472"/>
          </a:xfrm>
          <a:prstGeom prst="rect">
            <a:avLst/>
          </a:prstGeom>
          <a:gradFill>
            <a:gsLst>
              <a:gs pos="87000">
                <a:srgbClr val="101018"/>
              </a:gs>
              <a:gs pos="100000">
                <a:srgbClr val="04020E"/>
              </a:gs>
              <a:gs pos="45000">
                <a:srgbClr val="1B1E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>
              <a:solidFill>
                <a:schemeClr val="lt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7C5B504-5327-8BAC-1F3F-FEE239B92862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11933348" y="3079290"/>
            <a:ext cx="5076105" cy="387798"/>
          </a:xfrm>
        </p:spPr>
        <p:txBody>
          <a:bodyPr wrap="square" anchor="b" anchorCtr="0">
            <a:spAutoFit/>
          </a:bodyPr>
          <a:lstStyle>
            <a:lvl1pPr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D7BE66F-5BB4-92CD-E783-689D81715E4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952347" y="3936090"/>
            <a:ext cx="4697022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C3D128A0-222A-4329-794C-471166AF1BA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969473" y="3134689"/>
            <a:ext cx="1526400" cy="1663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89A6DD-2621-12F5-32B4-52F38C3C9A4C}"/>
              </a:ext>
            </a:extLst>
          </p:cNvPr>
          <p:cNvSpPr/>
          <p:nvPr userDrawn="1"/>
        </p:nvSpPr>
        <p:spPr>
          <a:xfrm>
            <a:off x="9353763" y="5969762"/>
            <a:ext cx="7756495" cy="2890472"/>
          </a:xfrm>
          <a:prstGeom prst="rect">
            <a:avLst/>
          </a:prstGeom>
          <a:gradFill>
            <a:gsLst>
              <a:gs pos="87000">
                <a:srgbClr val="101018"/>
              </a:gs>
              <a:gs pos="100000">
                <a:srgbClr val="04020E"/>
              </a:gs>
              <a:gs pos="45000">
                <a:srgbClr val="1B1E2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4F17218-84E2-AC94-21AA-E0B12DEACCCC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11933348" y="6331389"/>
            <a:ext cx="5076105" cy="387798"/>
          </a:xfrm>
        </p:spPr>
        <p:txBody>
          <a:bodyPr wrap="square" anchor="b" anchorCtr="0">
            <a:spAutoFit/>
          </a:bodyPr>
          <a:lstStyle>
            <a:lvl1pPr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800" baseline="0"/>
            </a:lvl2pPr>
            <a:lvl3pPr>
              <a:defRPr sz="2400" baseline="0"/>
            </a:lvl3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Workplace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020AABE0-5A04-6F12-AC2E-05322CC12C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952347" y="7188189"/>
            <a:ext cx="4697022" cy="1219821"/>
          </a:xfrm>
        </p:spPr>
        <p:txBody>
          <a:bodyPr wrap="square" anchor="t" anchorCtr="0">
            <a:spAutoFit/>
          </a:bodyPr>
          <a:lstStyle>
            <a:lvl1pPr>
              <a:lnSpc>
                <a:spcPct val="80000"/>
              </a:lnSpc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95457FE-62B0-58DE-DD7F-28FCA913F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69473" y="6386788"/>
            <a:ext cx="1524677" cy="1663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5893336-DB80-DFB8-8C04-3E375800CD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0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section_ChapterSlide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0" y="3771648"/>
            <a:ext cx="13716000" cy="1661993"/>
          </a:xfrm>
        </p:spPr>
        <p:txBody>
          <a:bodyPr anchor="b" anchorCtr="0">
            <a:spAutoFit/>
          </a:bodyPr>
          <a:lstStyle>
            <a:lvl1pPr algn="ctr">
              <a:defRPr sz="6000" cap="all" baseline="0"/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5A2B57-55D4-164F-51C9-92B307F0EE97}"/>
              </a:ext>
            </a:extLst>
          </p:cNvPr>
          <p:cNvCxnSpPr>
            <a:cxnSpLocks/>
          </p:cNvCxnSpPr>
          <p:nvPr userDrawn="1"/>
        </p:nvCxnSpPr>
        <p:spPr>
          <a:xfrm>
            <a:off x="7254000" y="8307978"/>
            <a:ext cx="3780000" cy="0"/>
          </a:xfrm>
          <a:prstGeom prst="line">
            <a:avLst/>
          </a:prstGeom>
          <a:ln w="88900" cap="rnd">
            <a:solidFill>
              <a:schemeClr val="bg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CBC5DEDD-E02B-7CBB-C0D7-28F8F588BB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_Strategy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C8F162A-A517-5038-8997-2F25BA7E58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22871" y="4269888"/>
            <a:ext cx="18288000" cy="4939200"/>
          </a:xfrm>
          <a:prstGeom prst="rect">
            <a:avLst/>
          </a:prstGeom>
          <a:gradFill flip="none" rotWithShape="1">
            <a:gsLst>
              <a:gs pos="78000">
                <a:srgbClr val="272A2E"/>
              </a:gs>
              <a:gs pos="36000">
                <a:srgbClr val="1B1E21"/>
              </a:gs>
              <a:gs pos="0">
                <a:srgbClr val="04020E">
                  <a:alpha val="75686"/>
                </a:srgbClr>
              </a:gs>
            </a:gsLst>
            <a:lin ang="15600000" scaled="0"/>
            <a:tileRect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en-GB" dirty="0"/>
              <a:t>Click to edit Strategy title 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637085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344E47C5-4E40-5DDB-6096-40E750AF797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3045111"/>
            <a:ext cx="1152000" cy="1152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21B1AC-083C-FB2A-2973-6E37F953E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9481" y="5580000"/>
            <a:ext cx="457200" cy="635000"/>
          </a:xfrm>
          <a:prstGeom prst="rect">
            <a:avLst/>
          </a:prstGeom>
        </p:spPr>
      </p:pic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11D10F1-6613-4AF6-FD78-B70F613EF1F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636992" y="4637085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40EB7EB8-411C-A791-ADC4-A3312BFF200A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307200" y="3045600"/>
            <a:ext cx="1152000" cy="1152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6346F9B-2800-883C-7F5B-3B1EA53935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15799" y="5580000"/>
            <a:ext cx="457200" cy="635000"/>
          </a:xfrm>
          <a:prstGeom prst="rect">
            <a:avLst/>
          </a:prstGeom>
        </p:spPr>
      </p:pic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7B4BB4ED-D21C-47F9-51C0-5488AEA69A0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88201" y="464192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38" name="Picture Placeholder 19">
            <a:extLst>
              <a:ext uri="{FF2B5EF4-FFF2-40B4-BE49-F238E27FC236}">
                <a16:creationId xmlns:a16="http://schemas.microsoft.com/office/drawing/2014/main" id="{AB3D346C-45C1-755D-12CF-467866622DC7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746000" y="3045111"/>
            <a:ext cx="1152000" cy="1152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85B7EE8-B22D-7B77-218E-D3E1662AB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93400" y="5580000"/>
            <a:ext cx="457200" cy="635000"/>
          </a:xfrm>
          <a:prstGeom prst="rect">
            <a:avLst/>
          </a:prstGeom>
        </p:spPr>
      </p:pic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DD4D286C-C2DC-B47A-ACBA-ED3C4260738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514592" y="4637085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42" name="Picture Placeholder 19">
            <a:extLst>
              <a:ext uri="{FF2B5EF4-FFF2-40B4-BE49-F238E27FC236}">
                <a16:creationId xmlns:a16="http://schemas.microsoft.com/office/drawing/2014/main" id="{12A133BF-BA93-C870-B0A3-28C79EB883A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5170400" y="3045111"/>
            <a:ext cx="1152000" cy="11520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9BC2559-3ED3-8D3B-2ABE-2FE43408D7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18218" y="5580000"/>
            <a:ext cx="457200" cy="635000"/>
          </a:xfrm>
          <a:prstGeom prst="rect">
            <a:avLst/>
          </a:prstGeom>
        </p:spPr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CBF44E6-58CC-85EB-16D6-8F56FAD948F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1508" y="6282000"/>
            <a:ext cx="3780000" cy="1661993"/>
          </a:xfrm>
        </p:spPr>
        <p:txBody>
          <a:bodyPr anchor="b" anchorCtr="0">
            <a:spAutoFit/>
          </a:bodyPr>
          <a:lstStyle>
            <a:lvl1pPr algn="ctr">
              <a:spcBef>
                <a:spcPts val="0"/>
              </a:spcBef>
              <a:defRPr sz="2400" b="0" i="0" spc="150" baseline="0">
                <a:solidFill>
                  <a:srgbClr val="9FA0A4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2400" b="0" i="0" baseline="0" dirty="0">
                <a:solidFill>
                  <a:srgbClr val="9FA0A4"/>
                </a:solidFill>
              </a:rPr>
              <a:t>Wiggly Marmalade </a:t>
            </a:r>
            <a:r>
              <a:rPr lang="en-GB" sz="2400" b="0" i="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rPr>
              <a:t>d</a:t>
            </a:r>
            <a:r>
              <a:rPr lang="en-GB" dirty="0">
                <a:effectLst/>
                <a:latin typeface="Trebuchet MS" panose="020B0703020202090204" pitchFamily="34" charset="0"/>
              </a:rPr>
              <a:t>rizzled Squirrels in a cardboard Castle of Marshmallow Cacti</a:t>
            </a:r>
          </a:p>
          <a:p>
            <a:pPr lvl="0"/>
            <a:endParaRPr lang="en-DE" dirty="0"/>
          </a:p>
        </p:txBody>
      </p:sp>
      <p:sp>
        <p:nvSpPr>
          <p:cNvPr id="2" name="Text Placeholder 45">
            <a:extLst>
              <a:ext uri="{FF2B5EF4-FFF2-40B4-BE49-F238E27FC236}">
                <a16:creationId xmlns:a16="http://schemas.microsoft.com/office/drawing/2014/main" id="{1A873352-FCAE-8C71-00EE-E2453D10F6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047200" y="6282000"/>
            <a:ext cx="3780000" cy="1661993"/>
          </a:xfrm>
        </p:spPr>
        <p:txBody>
          <a:bodyPr anchor="b" anchorCtr="0">
            <a:spAutoFit/>
          </a:bodyPr>
          <a:lstStyle>
            <a:lvl1pPr algn="ctr">
              <a:spcBef>
                <a:spcPts val="0"/>
              </a:spcBef>
              <a:defRPr sz="2400" b="0" i="0" spc="150" baseline="0">
                <a:solidFill>
                  <a:srgbClr val="9FA0A4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2400" b="0" i="0" baseline="0" dirty="0">
                <a:solidFill>
                  <a:srgbClr val="9FA0A4"/>
                </a:solidFill>
              </a:rPr>
              <a:t>Wiggly Marmalade </a:t>
            </a:r>
            <a:r>
              <a:rPr lang="en-GB" sz="2400" b="0" i="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rPr>
              <a:t>d</a:t>
            </a:r>
            <a:r>
              <a:rPr lang="en-GB" dirty="0">
                <a:effectLst/>
                <a:latin typeface="Trebuchet MS" panose="020B0703020202090204" pitchFamily="34" charset="0"/>
              </a:rPr>
              <a:t>rizzled Squirrels in a cardboard Castle of Marshmallow Cacti</a:t>
            </a:r>
          </a:p>
          <a:p>
            <a:pPr lvl="0"/>
            <a:endParaRPr lang="en-DE" dirty="0"/>
          </a:p>
        </p:txBody>
      </p:sp>
      <p:sp>
        <p:nvSpPr>
          <p:cNvPr id="3" name="Text Placeholder 45">
            <a:extLst>
              <a:ext uri="{FF2B5EF4-FFF2-40B4-BE49-F238E27FC236}">
                <a16:creationId xmlns:a16="http://schemas.microsoft.com/office/drawing/2014/main" id="{D114C84C-D408-F6EC-21F6-868B4ECAA7F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82892" y="6282000"/>
            <a:ext cx="3780000" cy="1661993"/>
          </a:xfrm>
        </p:spPr>
        <p:txBody>
          <a:bodyPr anchor="b" anchorCtr="0">
            <a:spAutoFit/>
          </a:bodyPr>
          <a:lstStyle>
            <a:lvl1pPr algn="ctr">
              <a:spcBef>
                <a:spcPts val="0"/>
              </a:spcBef>
              <a:defRPr sz="2400" b="0" i="0" spc="150" baseline="0">
                <a:solidFill>
                  <a:srgbClr val="9FA0A4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2400" b="0" i="0" baseline="0" dirty="0">
                <a:solidFill>
                  <a:srgbClr val="9FA0A4"/>
                </a:solidFill>
              </a:rPr>
              <a:t>Wiggly Marmalade </a:t>
            </a:r>
            <a:r>
              <a:rPr lang="en-GB" sz="2400" b="0" i="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rPr>
              <a:t>d</a:t>
            </a:r>
            <a:r>
              <a:rPr lang="en-GB" dirty="0">
                <a:effectLst/>
                <a:latin typeface="Trebuchet MS" panose="020B0703020202090204" pitchFamily="34" charset="0"/>
              </a:rPr>
              <a:t>rizzled Squirrels in a cardboard Castle of Marshmallow Cacti</a:t>
            </a:r>
          </a:p>
          <a:p>
            <a:pPr lvl="0"/>
            <a:endParaRPr lang="en-DE" dirty="0"/>
          </a:p>
        </p:txBody>
      </p:sp>
      <p:sp>
        <p:nvSpPr>
          <p:cNvPr id="5" name="Text Placeholder 45">
            <a:extLst>
              <a:ext uri="{FF2B5EF4-FFF2-40B4-BE49-F238E27FC236}">
                <a16:creationId xmlns:a16="http://schemas.microsoft.com/office/drawing/2014/main" id="{586A9473-852B-F998-9DB7-D627737897B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3918584" y="6282000"/>
            <a:ext cx="3780000" cy="1661993"/>
          </a:xfrm>
        </p:spPr>
        <p:txBody>
          <a:bodyPr anchor="b" anchorCtr="0">
            <a:spAutoFit/>
          </a:bodyPr>
          <a:lstStyle>
            <a:lvl1pPr algn="ctr">
              <a:spcBef>
                <a:spcPts val="0"/>
              </a:spcBef>
              <a:defRPr sz="2400" b="0" i="0" spc="150" baseline="0">
                <a:solidFill>
                  <a:srgbClr val="9FA0A4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marR="0" lvl="0" indent="0" algn="ctr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DE" sz="2400" b="0" i="0" baseline="0" dirty="0">
                <a:solidFill>
                  <a:srgbClr val="9FA0A4"/>
                </a:solidFill>
              </a:rPr>
              <a:t>Wiggly Marmalade </a:t>
            </a:r>
            <a:r>
              <a:rPr lang="en-GB" sz="2400" b="0" i="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rPr>
              <a:t>d</a:t>
            </a:r>
            <a:r>
              <a:rPr lang="en-GB" dirty="0">
                <a:effectLst/>
                <a:latin typeface="Trebuchet MS" panose="020B0703020202090204" pitchFamily="34" charset="0"/>
              </a:rPr>
              <a:t>rizzled Squirrels in a cardboard Castle of Marshmallow Cacti</a:t>
            </a:r>
          </a:p>
          <a:p>
            <a:pPr lvl="0"/>
            <a:endParaRPr lang="en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BAF27D-0D36-B49F-FC81-5434DDF74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3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Process_Start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Process Part 1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7905D17-2031-BBAD-DA79-601DAEAE99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39141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FD6A14-352C-4EF4-D006-9F60B31CF021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EBD388-18A3-9D42-BF6F-2C8DFC1BAB8E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8B3257-A06B-918A-CE8D-1B0349D1FC35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16A2EC-CB4C-EC6C-77BF-AE9B696DBC51}"/>
              </a:ext>
            </a:extLst>
          </p:cNvPr>
          <p:cNvCxnSpPr>
            <a:cxnSpLocks/>
          </p:cNvCxnSpPr>
          <p:nvPr userDrawn="1"/>
        </p:nvCxnSpPr>
        <p:spPr>
          <a:xfrm>
            <a:off x="17129898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72E1AD-1310-76EA-76B2-B7739597F5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5704058"/>
            <a:ext cx="3780000" cy="3015142"/>
          </a:xfrm>
        </p:spPr>
        <p:txBody>
          <a:bodyPr/>
          <a:lstStyle>
            <a:lvl1pPr marL="453600" indent="-342900" algn="l">
              <a:buFont typeface="Arial" panose="020B0604020202020204" pitchFamily="34" charset="0"/>
              <a:buChar char="•"/>
              <a:defRPr lang="en-GB" sz="2400" b="0" i="0" kern="120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D33FA1F-425C-0BE6-8410-7F2C9503F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40482DF-FC83-F040-DDEA-80DA50407F9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F98929-9040-003A-145A-9ED3EB6C99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5704058"/>
            <a:ext cx="3780000" cy="3016556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919E9BC1-AC78-6898-709F-0F31D44BED7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64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C4EC6B6-0A00-C05D-2C31-3C23DD4EB4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515083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EEB687-9618-E8BD-3DC2-2A13F977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69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Process_Middle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Process Part 2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7905D17-2031-BBAD-DA79-601DAEAE99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39141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72E1AD-1310-76EA-76B2-B7739597F5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5704058"/>
            <a:ext cx="3780000" cy="3015142"/>
          </a:xfrm>
        </p:spPr>
        <p:txBody>
          <a:bodyPr/>
          <a:lstStyle>
            <a:lvl1pPr marL="453600" indent="-342900">
              <a:buFont typeface="Arial" panose="020B0604020202020204" pitchFamily="34" charset="0"/>
              <a:buChar char="•"/>
              <a:defRPr lang="en-GB" sz="2400" b="0" i="0" kern="120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D33FA1F-425C-0BE6-8410-7F2C9503F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40482DF-FC83-F040-DDEA-80DA50407F9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F98929-9040-003A-145A-9ED3EB6C99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5704058"/>
            <a:ext cx="3780000" cy="3016556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919E9BC1-AC78-6898-709F-0F31D44BED7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64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C4EC6B6-0A00-C05D-2C31-3C23DD4EB4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515083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EA775A-9D40-DB26-E85E-59326D682BB8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B7D62-E98E-5A19-ACF5-271CE89F44D6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03C6C6-520D-9608-4B8A-73DCB19D51A2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97743C-9F5B-80D3-EDB0-3B2EA1BA1572}"/>
              </a:ext>
            </a:extLst>
          </p:cNvPr>
          <p:cNvCxnSpPr>
            <a:cxnSpLocks/>
          </p:cNvCxnSpPr>
          <p:nvPr userDrawn="1"/>
        </p:nvCxnSpPr>
        <p:spPr>
          <a:xfrm>
            <a:off x="-63162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AF4F6-AE61-C879-F700-A82BBD5B7930}"/>
              </a:ext>
            </a:extLst>
          </p:cNvPr>
          <p:cNvCxnSpPr>
            <a:cxnSpLocks/>
          </p:cNvCxnSpPr>
          <p:nvPr userDrawn="1"/>
        </p:nvCxnSpPr>
        <p:spPr>
          <a:xfrm>
            <a:off x="17129898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90889040-E71F-95AA-4CF0-49CB077F8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1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Process_End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Process Part 3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7905D17-2031-BBAD-DA79-601DAEAE99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39141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72E1AD-1310-76EA-76B2-B7739597F5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5704058"/>
            <a:ext cx="3780000" cy="3015142"/>
          </a:xfrm>
        </p:spPr>
        <p:txBody>
          <a:bodyPr/>
          <a:lstStyle>
            <a:lvl1pPr marL="453600" indent="-342900">
              <a:buFont typeface="Arial" panose="020B0604020202020204" pitchFamily="34" charset="0"/>
              <a:buChar char="•"/>
              <a:defRPr lang="en-GB" sz="2400" b="0" i="0" kern="120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D33FA1F-425C-0BE6-8410-7F2C9503F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40482DF-FC83-F040-DDEA-80DA50407F9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5705472"/>
            <a:ext cx="3780000" cy="3015142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F98929-9040-003A-145A-9ED3EB6C99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5704058"/>
            <a:ext cx="3780000" cy="3016556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5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919E9BC1-AC78-6898-709F-0F31D44BED7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076400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7C4EC6B6-0A00-C05D-2C31-3C23DD4EB43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515083" y="4442400"/>
            <a:ext cx="261481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86CA11-C23A-01C0-EDD2-E11483760243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E2A2AC-30DF-4E5E-3468-3ECB128944E5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3390E9-B975-8152-0763-2F14AE783400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80F90D-079A-6D60-670B-4CB7DF4A7A09}"/>
              </a:ext>
            </a:extLst>
          </p:cNvPr>
          <p:cNvCxnSpPr>
            <a:cxnSpLocks/>
          </p:cNvCxnSpPr>
          <p:nvPr userDrawn="1"/>
        </p:nvCxnSpPr>
        <p:spPr>
          <a:xfrm>
            <a:off x="-63162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3E566C0F-C045-70EC-8AA2-A20E0936CD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63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imeline_Start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Timeline Part 1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A72E1AD-1310-76EA-76B2-B7739597F5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6135814"/>
            <a:ext cx="3780000" cy="2584800"/>
          </a:xfrm>
        </p:spPr>
        <p:txBody>
          <a:bodyPr/>
          <a:lstStyle>
            <a:lvl1pPr marL="453600" indent="-342900">
              <a:buFont typeface="Arial" panose="020B0604020202020204" pitchFamily="34" charset="0"/>
              <a:buChar char="•"/>
              <a:defRPr lang="en-GB" sz="2400" b="0" i="0" kern="120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D33FA1F-425C-0BE6-8410-7F2C9503F5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F40482DF-FC83-F040-DDEA-80DA50407F9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C5F98929-9040-003A-145A-9ED3EB6C992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3D47F087-C649-E189-B1A4-DB4AD2CAF6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1199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92B36EB2-C53C-0017-73A6-94A342F84BF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59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42DD7C4D-B289-953A-3173-6DB48B7ADAF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59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0EB2179-05EE-BC35-39AE-2AD7A3D41A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15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0C371DB-B69A-E2F0-6ED7-BA1FCCA1C2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015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22673B0-58DD-649D-0FFE-F9814559F3B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533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DD854897-3DE9-BB7D-CF88-598FDBD4FF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533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E3B9122-A4CE-C9BC-362C-3B5DA1F7F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C35B23-97A6-3981-6688-80DF41F8CB25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30A2F-FA93-B7A5-44CD-1185354D1F00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8732F9-48A8-A973-154D-665629740B09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AC3A1B-B7AB-FD26-A213-BB27D6E04C49}"/>
              </a:ext>
            </a:extLst>
          </p:cNvPr>
          <p:cNvCxnSpPr>
            <a:cxnSpLocks/>
          </p:cNvCxnSpPr>
          <p:nvPr userDrawn="1"/>
        </p:nvCxnSpPr>
        <p:spPr>
          <a:xfrm>
            <a:off x="17129898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9989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imeline_Middle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Timeline Part 2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3D47F087-C649-E189-B1A4-DB4AD2CAF6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1199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92B36EB2-C53C-0017-73A6-94A342F84BF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59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42DD7C4D-B289-953A-3173-6DB48B7ADAF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59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0EB2179-05EE-BC35-39AE-2AD7A3D41A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15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0C371DB-B69A-E2F0-6ED7-BA1FCCA1C2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015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22673B0-58DD-649D-0FFE-F9814559F3B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533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DD854897-3DE9-BB7D-CF88-598FDBD4FF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533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BFE6C94-A618-10C5-D1EF-8F2EF8C83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87D982E4-2034-0B62-48B3-AB116E87FC6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6135814"/>
            <a:ext cx="3780000" cy="2584800"/>
          </a:xfrm>
        </p:spPr>
        <p:txBody>
          <a:bodyPr/>
          <a:lstStyle>
            <a:lvl1pPr marL="453600" indent="-342900">
              <a:buFont typeface="Arial" panose="020B0604020202020204" pitchFamily="34" charset="0"/>
              <a:buChar char="•"/>
              <a:defRPr lang="en-GB" sz="2400" b="0" i="0" kern="120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D15D3B40-45B0-4E1B-AA43-D50FBDB182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51E4A93F-6DFD-A63E-0F0C-A892BA9C5E8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2BA3A4E9-300C-B5F0-8F3C-357F0614C11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52EF33-E88C-7404-3905-9AF87A4E17F0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79B98B-0BF0-EEB3-D213-2C22AF4EE6D1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0F27A6-7DC9-4B8A-BBE1-2463DC1D91D3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2F24BF8-F054-D095-59FA-16A5D6F0A56B}"/>
              </a:ext>
            </a:extLst>
          </p:cNvPr>
          <p:cNvCxnSpPr>
            <a:cxnSpLocks/>
          </p:cNvCxnSpPr>
          <p:nvPr userDrawn="1"/>
        </p:nvCxnSpPr>
        <p:spPr>
          <a:xfrm>
            <a:off x="-63162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E54B0F-8668-4A15-278F-92E779B2F65C}"/>
              </a:ext>
            </a:extLst>
          </p:cNvPr>
          <p:cNvCxnSpPr>
            <a:cxnSpLocks/>
          </p:cNvCxnSpPr>
          <p:nvPr userDrawn="1"/>
        </p:nvCxnSpPr>
        <p:spPr>
          <a:xfrm>
            <a:off x="17129898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948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Timeline_End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Timeline Part 3</a:t>
            </a:r>
            <a:endParaRPr lang="en-US" dirty="0"/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A79614AE-1565-169E-C887-DB42A05066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1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8B4A7B-2D23-8AD5-9A14-35DBFC7BC8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072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11831C65-588E-EE0C-8729-DF503F0F71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4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2DA2CDF3-8302-8DB0-5789-7E0FB699727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360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707AA01E-C3E9-9488-E71C-AF4E5B86983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5170400" y="2811600"/>
            <a:ext cx="1281113" cy="1254125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sp>
        <p:nvSpPr>
          <p:cNvPr id="6" name="Text Placeholder 30">
            <a:extLst>
              <a:ext uri="{FF2B5EF4-FFF2-40B4-BE49-F238E27FC236}">
                <a16:creationId xmlns:a16="http://schemas.microsoft.com/office/drawing/2014/main" id="{3D47F087-C649-E189-B1A4-DB4AD2CAF6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141199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92B36EB2-C53C-0017-73A6-94A342F84BF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659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42DD7C4D-B289-953A-3173-6DB48B7ADAF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659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F0EB2179-05EE-BC35-39AE-2AD7A3D41A4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0015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50C371DB-B69A-E2F0-6ED7-BA1FCCA1C2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015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22673B0-58DD-649D-0FFE-F9814559F3B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4533200" y="44424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Phase X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DD854897-3DE9-BB7D-CF88-598FDBD4FF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4533200" y="5173200"/>
            <a:ext cx="2614815" cy="332399"/>
          </a:xfrm>
        </p:spPr>
        <p:txBody>
          <a:bodyPr anchor="ctr" anchorCtr="0"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 smtClean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Duration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1F78A9-8AB3-CE5B-2DB9-CF9D4FE9DE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8C95762-31FD-0ED0-3EB4-816DB5F5A7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1509" y="6135814"/>
            <a:ext cx="3780000" cy="2584800"/>
          </a:xfrm>
        </p:spPr>
        <p:txBody>
          <a:bodyPr/>
          <a:lstStyle>
            <a:lvl1pPr marL="453600" indent="-342900">
              <a:buFont typeface="Arial" panose="020B0604020202020204" pitchFamily="34" charset="0"/>
              <a:buChar char="•"/>
              <a:defRPr lang="en-GB" sz="2400" b="0" i="0" kern="120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marR="0" lvl="0" indent="-34290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708A27EC-7B83-9E03-CF71-15B1395D310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2882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73B8DD7-5961-D4A8-05AD-7B3C04E8494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491118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65921D37-CAA9-5CA4-EFF9-5A156EF496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3932491" y="6135814"/>
            <a:ext cx="3780000" cy="2584800"/>
          </a:xfrm>
        </p:spPr>
        <p:txBody>
          <a:bodyPr vert="horz" lIns="0" tIns="0" rIns="0" bIns="0" rtlCol="0">
            <a:noAutofit/>
          </a:bodyPr>
          <a:lstStyle>
            <a:lvl1pPr>
              <a:defRPr lang="en-GB" sz="2400" b="0" spc="140" baseline="0" dirty="0">
                <a:solidFill>
                  <a:srgbClr val="9FA0A4"/>
                </a:solidFill>
                <a:effectLst/>
                <a:latin typeface="Trebuchet MS" panose="020B0703020202090204" pitchFamily="34" charset="0"/>
              </a:defRPr>
            </a:lvl1pPr>
          </a:lstStyle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Wiggly Marmalade Drizzled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Crooning Umbrella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</a:t>
            </a:r>
          </a:p>
          <a:p>
            <a:pPr marL="453600" lvl="0" indent="-342900">
              <a:buChar char="•"/>
            </a:pPr>
            <a:r>
              <a:rPr lang="en-GB" dirty="0">
                <a:effectLst/>
                <a:latin typeface="Trebuchet MS" panose="020B0703020202090204" pitchFamily="34" charset="0"/>
              </a:rPr>
              <a:t>Castle of Marshmallow Cacti</a:t>
            </a:r>
          </a:p>
          <a:p>
            <a:pPr marL="453600" lvl="0" indent="-342900">
              <a:buChar char="•"/>
            </a:pPr>
            <a:endParaRPr lang="en-GB" dirty="0">
              <a:effectLst/>
              <a:latin typeface="Trebuchet MS" panose="020B070302020209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4C9C45-F9A4-529B-159E-24CF09633660}"/>
              </a:ext>
            </a:extLst>
          </p:cNvPr>
          <p:cNvCxnSpPr>
            <a:cxnSpLocks/>
          </p:cNvCxnSpPr>
          <p:nvPr userDrawn="1"/>
        </p:nvCxnSpPr>
        <p:spPr>
          <a:xfrm>
            <a:off x="390919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F478DB6-999E-DB6B-074D-4784FC80080E}"/>
              </a:ext>
            </a:extLst>
          </p:cNvPr>
          <p:cNvCxnSpPr>
            <a:cxnSpLocks/>
          </p:cNvCxnSpPr>
          <p:nvPr userDrawn="1"/>
        </p:nvCxnSpPr>
        <p:spPr>
          <a:xfrm>
            <a:off x="837970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A02557-7786-909A-D965-AD7B07D878E8}"/>
              </a:ext>
            </a:extLst>
          </p:cNvPr>
          <p:cNvCxnSpPr>
            <a:cxnSpLocks/>
          </p:cNvCxnSpPr>
          <p:nvPr userDrawn="1"/>
        </p:nvCxnSpPr>
        <p:spPr>
          <a:xfrm>
            <a:off x="12931083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83D695-A94F-DCD6-18A2-57D66A3A0B15}"/>
              </a:ext>
            </a:extLst>
          </p:cNvPr>
          <p:cNvCxnSpPr>
            <a:cxnSpLocks/>
          </p:cNvCxnSpPr>
          <p:nvPr userDrawn="1"/>
        </p:nvCxnSpPr>
        <p:spPr>
          <a:xfrm>
            <a:off x="-631629" y="3474000"/>
            <a:ext cx="1584000" cy="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80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Text_Two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H="1" flipV="1">
            <a:off x="9758780" y="2820772"/>
            <a:ext cx="7236822" cy="63883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04157" y="6281547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0F5226-5395-514A-14C9-607851883417}"/>
              </a:ext>
            </a:extLst>
          </p:cNvPr>
          <p:cNvSpPr/>
          <p:nvPr userDrawn="1"/>
        </p:nvSpPr>
        <p:spPr>
          <a:xfrm flipH="1" flipV="1">
            <a:off x="1292400" y="2820772"/>
            <a:ext cx="7236822" cy="63883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248" y="3217854"/>
            <a:ext cx="2510671" cy="248217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6A6B935A-93BF-B255-F1D4-F652351A6AA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184771" y="3217854"/>
            <a:ext cx="2510671" cy="248217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FE41FA93-79D6-F809-9E05-02FAC3AAD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074860" y="6281001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5CE3FF-E4EB-42F0-1D56-7F0957C0C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5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HeadingTextIcon_Two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H="1" flipV="1">
            <a:off x="9758780" y="2820772"/>
            <a:ext cx="7236822" cy="63883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59A033A8-C599-2EF3-6A7F-2B01D446BD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612949" y="3217854"/>
            <a:ext cx="1281113" cy="1254125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D2F39D9-0B55-D2D9-ADD6-13E1029B7E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808728" y="4949941"/>
            <a:ext cx="513692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604157" y="6281547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0F5226-5395-514A-14C9-607851883417}"/>
              </a:ext>
            </a:extLst>
          </p:cNvPr>
          <p:cNvSpPr/>
          <p:nvPr userDrawn="1"/>
        </p:nvSpPr>
        <p:spPr>
          <a:xfrm flipH="1" flipV="1">
            <a:off x="1292400" y="2820772"/>
            <a:ext cx="7236822" cy="63883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A0AA196-2D2E-595C-16B6-7C778BABB6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6569" y="3217854"/>
            <a:ext cx="1281113" cy="1254125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342347" y="4947606"/>
            <a:ext cx="5136925" cy="886397"/>
          </a:xfrm>
        </p:spPr>
        <p:txBody>
          <a:bodyPr>
            <a:noAutofit/>
          </a:bodyPr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6346DC61-7588-BE42-737A-724FDFD193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074860" y="6281546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C5E37C-4229-2CD9-BDA2-05C79C8A9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33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HeadingText_Two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H="1" flipV="1">
            <a:off x="9758780" y="2820772"/>
            <a:ext cx="7236822" cy="53119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D2F39D9-0B55-D2D9-ADD6-13E1029B7E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808727" y="3218400"/>
            <a:ext cx="5136925" cy="886397"/>
          </a:xfrm>
        </p:spPr>
        <p:txBody>
          <a:bodyPr anchor="b" anchorCtr="0">
            <a:noAutofit/>
          </a:bodyPr>
          <a:lstStyle>
            <a:lvl1pPr marL="0" algn="ctr" defTabSz="457200" rtl="0" eaLnBrk="1" latinLnBrk="0" hangingPunct="1">
              <a:defRPr lang="en-GB" sz="32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41238" y="4659538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0F5226-5395-514A-14C9-607851883417}"/>
              </a:ext>
            </a:extLst>
          </p:cNvPr>
          <p:cNvSpPr/>
          <p:nvPr userDrawn="1"/>
        </p:nvSpPr>
        <p:spPr>
          <a:xfrm flipH="1" flipV="1">
            <a:off x="1292400" y="2820772"/>
            <a:ext cx="7236822" cy="5311916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4" name="Text Placeholder 30">
            <a:extLst>
              <a:ext uri="{FF2B5EF4-FFF2-40B4-BE49-F238E27FC236}">
                <a16:creationId xmlns:a16="http://schemas.microsoft.com/office/drawing/2014/main" id="{10DC7A61-7AE4-6D2B-FC18-214FC02235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9940" y="3218400"/>
            <a:ext cx="5136925" cy="886397"/>
          </a:xfrm>
        </p:spPr>
        <p:txBody>
          <a:bodyPr anchor="b" anchorCtr="0"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1F9E9536-793E-D33D-B32A-814680DC2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92451" y="4659538"/>
            <a:ext cx="5671901" cy="1846659"/>
          </a:xfr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98390C-05F5-6E85-6130-2C86DFE2AC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45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section_Agenda_Slide">
    <p:bg>
      <p:bgPr>
        <a:gradFill>
          <a:gsLst>
            <a:gs pos="21000">
              <a:srgbClr val="101018"/>
            </a:gs>
            <a:gs pos="0">
              <a:srgbClr val="1B1E21"/>
            </a:gs>
            <a:gs pos="100000">
              <a:srgbClr val="04020E">
                <a:alpha val="99608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2BAFE09D-0326-CBFC-C132-071A2BEBB95E}"/>
              </a:ext>
            </a:extLst>
          </p:cNvPr>
          <p:cNvSpPr/>
          <p:nvPr userDrawn="1"/>
        </p:nvSpPr>
        <p:spPr>
          <a:xfrm>
            <a:off x="0" y="0"/>
            <a:ext cx="53721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2401" y="1076399"/>
            <a:ext cx="2974799" cy="586145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8" name="Picture Placeholder 59">
            <a:extLst>
              <a:ext uri="{FF2B5EF4-FFF2-40B4-BE49-F238E27FC236}">
                <a16:creationId xmlns:a16="http://schemas.microsoft.com/office/drawing/2014/main" id="{BBA4DCA5-90F4-52B6-BCF6-3DFCE532DEB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 flipH="1">
            <a:off x="5372100" y="1972799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9" name="Picture Placeholder 59">
            <a:extLst>
              <a:ext uri="{FF2B5EF4-FFF2-40B4-BE49-F238E27FC236}">
                <a16:creationId xmlns:a16="http://schemas.microsoft.com/office/drawing/2014/main" id="{D7A0D7C0-CEC8-D5EB-A0C7-22CC2956437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 flipH="1">
            <a:off x="5372100" y="1076399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79063ED1-CD19-188C-C897-0699DDE09C0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72403" y="1215988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05D0148A-F23D-2456-1C45-C53A9B7887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72403" y="2112388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FC1D101-687B-748B-44CA-15D012D4463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1600" y="1078255"/>
            <a:ext cx="864002" cy="581698"/>
          </a:xfrm>
        </p:spPr>
        <p:txBody>
          <a:bodyPr wrap="square">
            <a:spAutoFit/>
          </a:bodyPr>
          <a:lstStyle>
            <a:lvl1pPr>
              <a:defRPr sz="4200" baseline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01</a:t>
            </a:r>
            <a:endParaRPr lang="en-DE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8B724AD-82DB-1F4E-A9E1-A52D9BF3AF1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421600" y="1996119"/>
            <a:ext cx="864000" cy="58320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DE" sz="4200" baseline="0" dirty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02</a:t>
            </a:r>
            <a:endParaRPr lang="en-DE" dirty="0"/>
          </a:p>
        </p:txBody>
      </p:sp>
      <p:sp>
        <p:nvSpPr>
          <p:cNvPr id="25" name="Picture Placeholder 59">
            <a:extLst>
              <a:ext uri="{FF2B5EF4-FFF2-40B4-BE49-F238E27FC236}">
                <a16:creationId xmlns:a16="http://schemas.microsoft.com/office/drawing/2014/main" id="{47B8F5C6-BDE3-6ED9-20B6-8F04256882A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 flipH="1">
            <a:off x="5372100" y="3787118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6" name="Picture Placeholder 59">
            <a:extLst>
              <a:ext uri="{FF2B5EF4-FFF2-40B4-BE49-F238E27FC236}">
                <a16:creationId xmlns:a16="http://schemas.microsoft.com/office/drawing/2014/main" id="{7CE3BD36-DCCB-46DB-5860-FBDAEF0B3D7B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 flipH="1">
            <a:off x="5372100" y="2890718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27" name="Text Placeholder 30">
            <a:extLst>
              <a:ext uri="{FF2B5EF4-FFF2-40B4-BE49-F238E27FC236}">
                <a16:creationId xmlns:a16="http://schemas.microsoft.com/office/drawing/2014/main" id="{B0C70B82-2ED5-686A-520A-7A40957B164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672403" y="3030307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64877048-FA81-A15D-5AD4-6849042F538C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672403" y="3926707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59">
            <a:extLst>
              <a:ext uri="{FF2B5EF4-FFF2-40B4-BE49-F238E27FC236}">
                <a16:creationId xmlns:a16="http://schemas.microsoft.com/office/drawing/2014/main" id="{E1D7C2BC-E85D-1F9F-92C2-6B91A84DD21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 flipH="1">
            <a:off x="5372100" y="5578758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2" name="Picture Placeholder 59">
            <a:extLst>
              <a:ext uri="{FF2B5EF4-FFF2-40B4-BE49-F238E27FC236}">
                <a16:creationId xmlns:a16="http://schemas.microsoft.com/office/drawing/2014/main" id="{FF3FFD12-2822-E6D1-3A99-315C13809F69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 flipH="1">
            <a:off x="5372100" y="4682358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32048D09-1FBE-1B87-D9A2-C75B48BE876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672403" y="4821947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DC2FA397-E8BC-B437-CEA4-B36538CC572D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672403" y="5718347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Picture Placeholder 59">
            <a:extLst>
              <a:ext uri="{FF2B5EF4-FFF2-40B4-BE49-F238E27FC236}">
                <a16:creationId xmlns:a16="http://schemas.microsoft.com/office/drawing/2014/main" id="{5C636085-812A-E09A-4643-161772BB9D8F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 flipH="1">
            <a:off x="5372100" y="7393077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8" name="Picture Placeholder 59">
            <a:extLst>
              <a:ext uri="{FF2B5EF4-FFF2-40B4-BE49-F238E27FC236}">
                <a16:creationId xmlns:a16="http://schemas.microsoft.com/office/drawing/2014/main" id="{976DBD8E-3683-B408-0669-D6B7DA9BFCAB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 flipH="1">
            <a:off x="5372100" y="6496677"/>
            <a:ext cx="11658600" cy="755650"/>
          </a:xfrm>
          <a:gradFill flip="none" rotWithShape="1">
            <a:gsLst>
              <a:gs pos="100000">
                <a:srgbClr val="1B1E21"/>
              </a:gs>
              <a:gs pos="48000">
                <a:srgbClr val="1B1E21"/>
              </a:gs>
              <a:gs pos="6000">
                <a:srgbClr val="04020E"/>
              </a:gs>
            </a:gsLst>
            <a:lin ang="10800000" scaled="1"/>
            <a:tileRect/>
          </a:gradFill>
        </p:spPr>
        <p:txBody>
          <a:bodyPr vert="horz" lIns="0" tIns="0" rIns="0" bIns="0" rtlCol="0">
            <a:noAutofit/>
          </a:bodyPr>
          <a:lstStyle>
            <a:lvl1pPr>
              <a:defRPr lang="en-DE" dirty="0"/>
            </a:lvl1pPr>
          </a:lstStyle>
          <a:p>
            <a:pPr lvl="0"/>
            <a:r>
              <a:rPr lang="en-DE" dirty="0"/>
              <a:t> 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DFFC1F51-C8CD-FDC8-D8DC-433EF409DECF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6672403" y="6636266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6C70C316-30EC-0803-A92F-BAEC278BBC3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672403" y="7532666"/>
            <a:ext cx="8798136" cy="476471"/>
          </a:xfrm>
        </p:spPr>
        <p:txBody>
          <a:bodyPr>
            <a:noAutofit/>
          </a:bodyPr>
          <a:lstStyle>
            <a:lvl1pPr marL="0" algn="l" defTabSz="457200" rtl="0" eaLnBrk="1" latinLnBrk="0" hangingPunct="1">
              <a:defRPr lang="en-GB" sz="2800" b="0" i="0" kern="1200" spc="18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B65CDC27-A752-ACB6-B38A-2720E7AEFD3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21600" y="2905119"/>
            <a:ext cx="864002" cy="581698"/>
          </a:xfrm>
        </p:spPr>
        <p:txBody>
          <a:bodyPr wrap="square">
            <a:spAutoFit/>
          </a:bodyPr>
          <a:lstStyle>
            <a:lvl1pPr>
              <a:defRPr sz="4200" baseline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03</a:t>
            </a:r>
            <a:endParaRPr lang="en-DE" dirty="0"/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F20E6BB5-72BC-52AB-81E2-967D07848616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21600" y="3822983"/>
            <a:ext cx="864000" cy="58320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DE" sz="4200" baseline="0" dirty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04</a:t>
            </a:r>
            <a:endParaRPr lang="en-DE" dirty="0"/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854E3E6C-B581-7515-66CD-DC37FA0ACDD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421600" y="4662708"/>
            <a:ext cx="864002" cy="581698"/>
          </a:xfrm>
        </p:spPr>
        <p:txBody>
          <a:bodyPr wrap="square">
            <a:spAutoFit/>
          </a:bodyPr>
          <a:lstStyle>
            <a:lvl1pPr>
              <a:defRPr sz="4200" baseline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05</a:t>
            </a:r>
            <a:endParaRPr lang="en-DE" dirty="0"/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AD89E99B-DA72-8595-6C1B-7879AF5FCF4C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421600" y="5580572"/>
            <a:ext cx="864000" cy="58320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DE" sz="4200" baseline="0" dirty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06</a:t>
            </a:r>
            <a:endParaRPr lang="en-DE" dirty="0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7A1844EE-C014-7DA9-A399-26B12985F16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421600" y="6489572"/>
            <a:ext cx="864002" cy="581698"/>
          </a:xfrm>
        </p:spPr>
        <p:txBody>
          <a:bodyPr wrap="square">
            <a:spAutoFit/>
          </a:bodyPr>
          <a:lstStyle>
            <a:lvl1pPr>
              <a:defRPr sz="4200" baseline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07</a:t>
            </a:r>
            <a:endParaRPr lang="en-DE" dirty="0"/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5746214F-FA3F-414A-046E-9E71385AC965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421600" y="7407436"/>
            <a:ext cx="864000" cy="583200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DE" sz="4200" baseline="0" dirty="0">
                <a:solidFill>
                  <a:srgbClr val="922686"/>
                </a:solidFill>
              </a:defRPr>
            </a:lvl1pPr>
          </a:lstStyle>
          <a:p>
            <a:pPr lvl="0"/>
            <a:r>
              <a:rPr lang="en-GB" dirty="0"/>
              <a:t>08</a:t>
            </a:r>
            <a:endParaRPr lang="en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AF9FE6-371E-17E0-12B0-FA2F42990A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-832822" y="4353279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30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_Heading_Three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V="1">
            <a:off x="67716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74652E-FE66-B482-B424-59A9A62E0C73}"/>
              </a:ext>
            </a:extLst>
          </p:cNvPr>
          <p:cNvSpPr/>
          <p:nvPr userDrawn="1"/>
        </p:nvSpPr>
        <p:spPr>
          <a:xfrm flipV="1">
            <a:off x="1236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8B79E-AB0C-999B-5F05-9B89544C7191}"/>
              </a:ext>
            </a:extLst>
          </p:cNvPr>
          <p:cNvSpPr/>
          <p:nvPr userDrawn="1"/>
        </p:nvSpPr>
        <p:spPr>
          <a:xfrm flipV="1">
            <a:off x="129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59A033A8-C599-2EF3-6A7F-2B01D446BDC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0043" y="3108460"/>
            <a:ext cx="1281113" cy="1254125"/>
          </a:xfrm>
          <a:noFill/>
        </p:spPr>
        <p:txBody>
          <a:bodyPr/>
          <a:lstStyle>
            <a:lvl1pPr>
              <a:defRPr lang="en-DE" sz="2800" b="1" i="0" kern="1200" spc="14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0B78BBFE-6304-868E-CAC3-FEED76B2E29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4113272" y="3108459"/>
            <a:ext cx="1281113" cy="1254125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D2F39D9-0B55-D2D9-ADD6-13E1029B7E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5025" y="4841702"/>
            <a:ext cx="3812399" cy="1076325"/>
          </a:xfrm>
        </p:spPr>
        <p:txBody>
          <a:bodyPr/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en-GB" dirty="0"/>
              <a:t>Click to edit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5025" y="6302375"/>
            <a:ext cx="3812400" cy="2518537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3D267F3B-94E4-5A8B-06CC-9996083FDE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05200" y="4841702"/>
            <a:ext cx="3812400" cy="1076325"/>
          </a:xfrm>
        </p:spPr>
        <p:txBody>
          <a:bodyPr/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en-GB" dirty="0"/>
              <a:t>Click to edit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DE9364ED-3F65-4C2C-23D2-DB6CCD1F03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87200" y="6302375"/>
            <a:ext cx="3812400" cy="2518536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24FB98FF-5E76-556B-4DA0-77D8F6E6A06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99967" y="3109903"/>
            <a:ext cx="1281113" cy="1254125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8FE3714-E836-572B-4563-E94BD2D1F4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34323" y="4841702"/>
            <a:ext cx="3812400" cy="1076400"/>
          </a:xfrm>
        </p:spPr>
        <p:txBody>
          <a:bodyPr/>
          <a:lstStyle>
            <a:lvl1pPr algn="ctr">
              <a:defRPr lang="en-DE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en-GB" dirty="0"/>
              <a:t>Click to edit text styles</a:t>
            </a:r>
            <a:endParaRPr lang="en-DE" dirty="0"/>
          </a:p>
        </p:txBody>
      </p:sp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D90F1557-DB4F-0C27-5C37-441B029FCE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34323" y="6302374"/>
            <a:ext cx="3812400" cy="2518537"/>
          </a:xfrm>
        </p:spPr>
        <p:txBody>
          <a:bodyPr/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CFFAB11-EEAA-14C6-C0B5-D3B2E59F4D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1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Text_Three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V="1">
            <a:off x="67716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74652E-FE66-B482-B424-59A9A62E0C73}"/>
              </a:ext>
            </a:extLst>
          </p:cNvPr>
          <p:cNvSpPr/>
          <p:nvPr userDrawn="1"/>
        </p:nvSpPr>
        <p:spPr>
          <a:xfrm flipV="1">
            <a:off x="1236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8B79E-AB0C-999B-5F05-9B89544C7191}"/>
              </a:ext>
            </a:extLst>
          </p:cNvPr>
          <p:cNvSpPr/>
          <p:nvPr userDrawn="1"/>
        </p:nvSpPr>
        <p:spPr>
          <a:xfrm flipV="1">
            <a:off x="129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5025" y="6001200"/>
            <a:ext cx="3812400" cy="2820937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DE9364ED-3F65-4C2C-23D2-DB6CCD1F03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87200" y="6001200"/>
            <a:ext cx="3812400" cy="2820937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6" name="Picture Placeholder 19">
            <a:extLst>
              <a:ext uri="{FF2B5EF4-FFF2-40B4-BE49-F238E27FC236}">
                <a16:creationId xmlns:a16="http://schemas.microsoft.com/office/drawing/2014/main" id="{24FB98FF-5E76-556B-4DA0-77D8F6E6A063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2372295" y="3070680"/>
            <a:ext cx="253645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518F41E0-9063-3263-5019-F1ED047AC6BE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875772" y="3070680"/>
            <a:ext cx="253645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1CE64B-7E91-0A9A-470F-03AC65418AC9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13443172" y="3070680"/>
            <a:ext cx="253645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E516F8B0-1190-7094-AD5B-E9B628FC43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34323" y="6000485"/>
            <a:ext cx="3812400" cy="282165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D018D4-2C7F-FAE8-49BB-295BD3EAB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36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HeadingText_ThreeColumns"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51B38-3064-A4CE-D735-80C09D88973B}"/>
              </a:ext>
            </a:extLst>
          </p:cNvPr>
          <p:cNvSpPr/>
          <p:nvPr userDrawn="1"/>
        </p:nvSpPr>
        <p:spPr>
          <a:xfrm flipV="1">
            <a:off x="67716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74652E-FE66-B482-B424-59A9A62E0C73}"/>
              </a:ext>
            </a:extLst>
          </p:cNvPr>
          <p:cNvSpPr/>
          <p:nvPr userDrawn="1"/>
        </p:nvSpPr>
        <p:spPr>
          <a:xfrm flipV="1">
            <a:off x="1236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F8B79E-AB0C-999B-5F05-9B89544C7191}"/>
              </a:ext>
            </a:extLst>
          </p:cNvPr>
          <p:cNvSpPr/>
          <p:nvPr userDrawn="1"/>
        </p:nvSpPr>
        <p:spPr>
          <a:xfrm flipV="1">
            <a:off x="1292400" y="2689200"/>
            <a:ext cx="4698000" cy="6519888"/>
          </a:xfrm>
          <a:prstGeom prst="rect">
            <a:avLst/>
          </a:prstGeom>
          <a:gradFill flip="none" rotWithShape="1">
            <a:gsLst>
              <a:gs pos="56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D2F39D9-0B55-D2D9-ADD6-13E1029B7E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85025" y="3218400"/>
            <a:ext cx="3812399" cy="1076325"/>
          </a:xfrm>
        </p:spPr>
        <p:txBody>
          <a:bodyPr/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0FB6062-4DE2-CD5B-7D2B-DC1F491BE8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5025" y="4744131"/>
            <a:ext cx="3812400" cy="392438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3D267F3B-94E4-5A8B-06CC-9996083FDE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847628" y="3218400"/>
            <a:ext cx="3812400" cy="1076325"/>
          </a:xfrm>
        </p:spPr>
        <p:txBody>
          <a:bodyPr/>
          <a:lstStyle>
            <a:lvl1pPr marL="0" algn="ctr" defTabSz="457200" rtl="0" eaLnBrk="1" latinLnBrk="0" hangingPunct="1"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DE9364ED-3F65-4C2C-23D2-DB6CCD1F03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787200" y="4744131"/>
            <a:ext cx="3812400" cy="3924381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8FE3714-E836-572B-4563-E94BD2D1F41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34323" y="3218400"/>
            <a:ext cx="3812400" cy="1076400"/>
          </a:xfrm>
        </p:spPr>
        <p:txBody>
          <a:bodyPr/>
          <a:lstStyle>
            <a:lvl1pPr algn="ctr">
              <a:defRPr lang="en-DE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457200" rtl="0" eaLnBrk="1" latinLnBrk="0" hangingPunct="1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645A0580-D5E1-8A36-64EF-139DAE6B3E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19543" y="4744130"/>
            <a:ext cx="3812400" cy="3924382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B44959C-DCF9-5902-0D44-5D4DADAB3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HeadingText_FourColum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78D7415-FBC5-BAD2-9DFD-0A8C1D387AE1}"/>
              </a:ext>
            </a:extLst>
          </p:cNvPr>
          <p:cNvSpPr/>
          <p:nvPr userDrawn="1"/>
        </p:nvSpPr>
        <p:spPr>
          <a:xfrm>
            <a:off x="13722152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D6BD07-E8DE-A685-4653-58FFB87826BF}"/>
              </a:ext>
            </a:extLst>
          </p:cNvPr>
          <p:cNvSpPr/>
          <p:nvPr userDrawn="1"/>
        </p:nvSpPr>
        <p:spPr>
          <a:xfrm>
            <a:off x="961450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CAD63E-23EB-AFFB-21CB-05598C3C409A}"/>
              </a:ext>
            </a:extLst>
          </p:cNvPr>
          <p:cNvSpPr/>
          <p:nvPr userDrawn="1"/>
        </p:nvSpPr>
        <p:spPr>
          <a:xfrm>
            <a:off x="5435454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D1806F-74D9-A09D-101F-0753D129F686}"/>
              </a:ext>
            </a:extLst>
          </p:cNvPr>
          <p:cNvSpPr/>
          <p:nvPr userDrawn="1"/>
        </p:nvSpPr>
        <p:spPr>
          <a:xfrm>
            <a:off x="129239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E1EFFDFE-E68C-33A1-7B94-BF6270E2257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43552" y="4690262"/>
            <a:ext cx="2614815" cy="2585323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632BE547-0761-944C-4190-942E02B0CA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32694" y="4690262"/>
            <a:ext cx="2614815" cy="2585323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9" name="Text Placeholder 32">
            <a:extLst>
              <a:ext uri="{FF2B5EF4-FFF2-40B4-BE49-F238E27FC236}">
                <a16:creationId xmlns:a16="http://schemas.microsoft.com/office/drawing/2014/main" id="{DF551B1F-E305-5F41-5FA7-2905EEEC880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73350" y="4690262"/>
            <a:ext cx="2614815" cy="2585323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530F5F0-240F-4213-B3B8-3FB085228A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7830" y="4716834"/>
            <a:ext cx="2614815" cy="2585323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07BA5242-A610-8BEE-99F8-994F05A7A9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07830" y="3218400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0515FB29-3144-3E97-8341-C307DC14312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52366" y="3218400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D8B99EDD-D218-F81C-D24D-21E2F53FCB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41508" y="3218400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D3A62EB-5048-4CDA-0B52-2D493B7EDBA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182164" y="3218400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E81BBBD-E18C-C6F0-F953-4DE31035C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3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Text_FourColum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78D7415-FBC5-BAD2-9DFD-0A8C1D387AE1}"/>
              </a:ext>
            </a:extLst>
          </p:cNvPr>
          <p:cNvSpPr/>
          <p:nvPr userDrawn="1"/>
        </p:nvSpPr>
        <p:spPr>
          <a:xfrm>
            <a:off x="13722152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D6BD07-E8DE-A685-4653-58FFB87826BF}"/>
              </a:ext>
            </a:extLst>
          </p:cNvPr>
          <p:cNvSpPr/>
          <p:nvPr userDrawn="1"/>
        </p:nvSpPr>
        <p:spPr>
          <a:xfrm>
            <a:off x="961450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CAD63E-23EB-AFFB-21CB-05598C3C409A}"/>
              </a:ext>
            </a:extLst>
          </p:cNvPr>
          <p:cNvSpPr/>
          <p:nvPr userDrawn="1"/>
        </p:nvSpPr>
        <p:spPr>
          <a:xfrm>
            <a:off x="5435454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D1806F-74D9-A09D-101F-0753D129F686}"/>
              </a:ext>
            </a:extLst>
          </p:cNvPr>
          <p:cNvSpPr/>
          <p:nvPr userDrawn="1"/>
        </p:nvSpPr>
        <p:spPr>
          <a:xfrm>
            <a:off x="129239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E1EFFDFE-E68C-33A1-7B94-BF6270E2257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52366" y="5996039"/>
            <a:ext cx="2614815" cy="2585323"/>
          </a:xfrm>
        </p:spPr>
        <p:txBody>
          <a:bodyPr wrap="square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632BE547-0761-944C-4190-942E02B0CA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41508" y="5996039"/>
            <a:ext cx="2614815" cy="2585323"/>
          </a:xfrm>
        </p:spPr>
        <p:txBody>
          <a:bodyPr wrap="square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9" name="Text Placeholder 32">
            <a:extLst>
              <a:ext uri="{FF2B5EF4-FFF2-40B4-BE49-F238E27FC236}">
                <a16:creationId xmlns:a16="http://schemas.microsoft.com/office/drawing/2014/main" id="{DF551B1F-E305-5F41-5FA7-2905EEEC880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249371" y="5996039"/>
            <a:ext cx="2614815" cy="2585323"/>
          </a:xfrm>
        </p:spPr>
        <p:txBody>
          <a:bodyPr wrap="square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344E47C5-4E40-5DDB-6096-40E750AF797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780877" y="3102995"/>
            <a:ext cx="2480400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00C2ABF3-4A9F-876E-FC44-9C93D5B2CE9F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>
          <a:xfrm>
            <a:off x="5919573" y="3102995"/>
            <a:ext cx="2480400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FA77F12-AC5A-CE97-8597-9E5B131086F5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10102309" y="3117733"/>
            <a:ext cx="2480400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B16682F4-7376-3EFD-497F-4246D5C6B129}"/>
              </a:ext>
            </a:extLst>
          </p:cNvPr>
          <p:cNvSpPr>
            <a:spLocks noGrp="1" noChangeAspect="1"/>
          </p:cNvSpPr>
          <p:nvPr>
            <p:ph type="pic" sz="quarter" idx="42"/>
          </p:nvPr>
        </p:nvSpPr>
        <p:spPr>
          <a:xfrm>
            <a:off x="14316579" y="3117733"/>
            <a:ext cx="2480400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530F5F0-240F-4213-B3B8-3FB085228A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16644" y="6022611"/>
            <a:ext cx="2614815" cy="2585323"/>
          </a:xfrm>
        </p:spPr>
        <p:txBody>
          <a:bodyPr wrap="square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56D3B1E-3A75-B3D5-3CEC-2B6B46D63C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37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ontentCards_IconHeadingText_FourColum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478D7415-FBC5-BAD2-9DFD-0A8C1D387AE1}"/>
              </a:ext>
            </a:extLst>
          </p:cNvPr>
          <p:cNvSpPr/>
          <p:nvPr userDrawn="1"/>
        </p:nvSpPr>
        <p:spPr>
          <a:xfrm>
            <a:off x="13722152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D6BD07-E8DE-A685-4653-58FFB87826BF}"/>
              </a:ext>
            </a:extLst>
          </p:cNvPr>
          <p:cNvSpPr/>
          <p:nvPr userDrawn="1"/>
        </p:nvSpPr>
        <p:spPr>
          <a:xfrm>
            <a:off x="961450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CAD63E-23EB-AFFB-21CB-05598C3C409A}"/>
              </a:ext>
            </a:extLst>
          </p:cNvPr>
          <p:cNvSpPr/>
          <p:nvPr userDrawn="1"/>
        </p:nvSpPr>
        <p:spPr>
          <a:xfrm>
            <a:off x="5435454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>
                  <a:alpha val="99608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0D1806F-74D9-A09D-101F-0753D129F686}"/>
              </a:ext>
            </a:extLst>
          </p:cNvPr>
          <p:cNvSpPr/>
          <p:nvPr userDrawn="1"/>
        </p:nvSpPr>
        <p:spPr>
          <a:xfrm>
            <a:off x="1292399" y="2836135"/>
            <a:ext cx="3456000" cy="6372953"/>
          </a:xfrm>
          <a:prstGeom prst="rect">
            <a:avLst/>
          </a:prstGeom>
          <a:gradFill>
            <a:gsLst>
              <a:gs pos="80000">
                <a:srgbClr val="1B1E21"/>
              </a:gs>
              <a:gs pos="0">
                <a:srgbClr val="04020E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5" name="Text Placeholder 32">
            <a:extLst>
              <a:ext uri="{FF2B5EF4-FFF2-40B4-BE49-F238E27FC236}">
                <a16:creationId xmlns:a16="http://schemas.microsoft.com/office/drawing/2014/main" id="{E1EFFDFE-E68C-33A1-7B94-BF6270E2257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852366" y="5996039"/>
            <a:ext cx="2614815" cy="2677656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7" name="Text Placeholder 32">
            <a:extLst>
              <a:ext uri="{FF2B5EF4-FFF2-40B4-BE49-F238E27FC236}">
                <a16:creationId xmlns:a16="http://schemas.microsoft.com/office/drawing/2014/main" id="{632BE547-0761-944C-4190-942E02B0CA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41508" y="5996039"/>
            <a:ext cx="2614815" cy="2677656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69" name="Text Placeholder 32">
            <a:extLst>
              <a:ext uri="{FF2B5EF4-FFF2-40B4-BE49-F238E27FC236}">
                <a16:creationId xmlns:a16="http://schemas.microsoft.com/office/drawing/2014/main" id="{DF551B1F-E305-5F41-5FA7-2905EEEC880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182164" y="5996039"/>
            <a:ext cx="2614815" cy="2677656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530F5F0-240F-4213-B3B8-3FB085228A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16644" y="6022611"/>
            <a:ext cx="2614815" cy="2677656"/>
          </a:xfrm>
        </p:spPr>
        <p:txBody>
          <a:bodyPr wrap="square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" name="Text Placeholder 30">
            <a:extLst>
              <a:ext uri="{FF2B5EF4-FFF2-40B4-BE49-F238E27FC236}">
                <a16:creationId xmlns:a16="http://schemas.microsoft.com/office/drawing/2014/main" id="{07BA5242-A610-8BEE-99F8-994F05A7A9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07830" y="4637085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3" name="Text Placeholder 30">
            <a:extLst>
              <a:ext uri="{FF2B5EF4-FFF2-40B4-BE49-F238E27FC236}">
                <a16:creationId xmlns:a16="http://schemas.microsoft.com/office/drawing/2014/main" id="{0515FB29-3144-3E97-8341-C307DC14312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52366" y="4637085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5" name="Text Placeholder 30">
            <a:extLst>
              <a:ext uri="{FF2B5EF4-FFF2-40B4-BE49-F238E27FC236}">
                <a16:creationId xmlns:a16="http://schemas.microsoft.com/office/drawing/2014/main" id="{D8B99EDD-D218-F81C-D24D-21E2F53FCB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041508" y="4637085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D3A62EB-5048-4CDA-0B52-2D493B7EDBA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182164" y="4637085"/>
            <a:ext cx="2614815" cy="886397"/>
          </a:xfrm>
        </p:spPr>
        <p:txBody>
          <a:bodyPr>
            <a:noAutofit/>
          </a:bodyPr>
          <a:lstStyle>
            <a:lvl1pPr marL="0" indent="0" algn="ctr" defTabSz="457200" rtl="0" eaLnBrk="1" latinLnBrk="0" hangingPunct="1">
              <a:buNone/>
              <a:defRPr lang="en-GB" sz="2800" b="1" i="0" kern="1200" spc="1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dirty="0"/>
              <a:t>Click to edit text styles</a:t>
            </a: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EEFA68E1-5FBB-CA6B-81C8-9A00F5F32F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19216" y="3108458"/>
            <a:ext cx="1152000" cy="1152000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B0E4388E-5C0B-51F1-8864-76B88DE63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14059" y="3108457"/>
            <a:ext cx="1152000" cy="1152000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4EEFAB84-9D0E-4406-19DD-10917597BD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374680" y="3116879"/>
            <a:ext cx="1152000" cy="1152000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0BEB2DBD-CC8E-7732-E73B-1350458716E3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4849014" y="3102995"/>
            <a:ext cx="1152000" cy="1152000"/>
          </a:xfrm>
          <a:noFill/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57072E-C34A-8FA6-052E-D1A2AB99C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0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Section_ContentCards_IconText_FiveSections">
    <p:bg>
      <p:bgPr>
        <a:gradFill>
          <a:gsLst>
            <a:gs pos="0">
              <a:srgbClr val="1B1E21"/>
            </a:gs>
            <a:gs pos="25000">
              <a:srgbClr val="101018"/>
            </a:gs>
            <a:gs pos="100000">
              <a:srgbClr val="04020E">
                <a:alpha val="99608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6015700" cy="116339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344E47C5-4E40-5DDB-6096-40E750AF797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254166" y="6728688"/>
            <a:ext cx="283431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530F5F0-240F-4213-B3B8-3FB085228A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54125" y="3537284"/>
            <a:ext cx="2834316" cy="2239489"/>
          </a:xfrm>
        </p:spPr>
        <p:txBody>
          <a:bodyPr wrap="square" anchor="t" anchorCtr="0">
            <a:noAutofit/>
          </a:bodyPr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DE8F02-B485-613E-2499-F6879FDB28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54125" y="2719388"/>
            <a:ext cx="2834316" cy="60166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algn="ctr">
              <a:defRPr sz="2800" b="1"/>
            </a:lvl1pPr>
            <a:lvl2pPr algn="ctr">
              <a:defRPr sz="2800" b="1"/>
            </a:lvl2pPr>
            <a:lvl3pPr algn="ctr">
              <a:defRPr sz="2800" b="1"/>
            </a:lvl3pPr>
            <a:lvl4pPr algn="ctr">
              <a:defRPr sz="2800" b="1"/>
            </a:lvl4pPr>
            <a:lvl5pPr algn="ctr">
              <a:defRPr sz="2800" b="1"/>
            </a:lvl5pPr>
          </a:lstStyle>
          <a:p>
            <a:pPr lvl="0"/>
            <a:r>
              <a:rPr lang="en-GB" dirty="0"/>
              <a:t>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E37FD03-1BDC-11FB-D5C7-3DDD3C4E8BA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54125" y="5967413"/>
            <a:ext cx="2834316" cy="577850"/>
          </a:xfrm>
        </p:spPr>
        <p:txBody>
          <a:bodyPr anchor="ctr" anchorCtr="0">
            <a:no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  <a:lvl2pPr algn="ctr">
              <a:defRPr sz="2400" b="1">
                <a:solidFill>
                  <a:schemeClr val="accent5"/>
                </a:solidFill>
              </a:defRPr>
            </a:lvl2pPr>
            <a:lvl3pPr algn="ctr">
              <a:defRPr sz="2400" b="1">
                <a:solidFill>
                  <a:schemeClr val="accent5"/>
                </a:solidFill>
              </a:defRPr>
            </a:lvl3pPr>
            <a:lvl4pPr algn="ctr">
              <a:defRPr sz="2400" b="1">
                <a:solidFill>
                  <a:schemeClr val="accent5"/>
                </a:solidFill>
              </a:defRPr>
            </a:lvl4pPr>
            <a:lvl5pPr algn="ctr">
              <a:defRPr sz="2400"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BB98316-EFD3-DDBC-F63A-C60DF871ED33}"/>
              </a:ext>
            </a:extLst>
          </p:cNvPr>
          <p:cNvSpPr>
            <a:spLocks noGrp="1" noChangeAspect="1"/>
          </p:cNvSpPr>
          <p:nvPr>
            <p:ph type="pic" sz="quarter" idx="46"/>
          </p:nvPr>
        </p:nvSpPr>
        <p:spPr>
          <a:xfrm>
            <a:off x="4473825" y="6728688"/>
            <a:ext cx="283431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71725341-C3F3-D240-57BA-E6822792D6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73784" y="3537284"/>
            <a:ext cx="2834316" cy="2239489"/>
          </a:xfrm>
        </p:spPr>
        <p:txBody>
          <a:bodyPr wrap="square" anchor="t" anchorCtr="0">
            <a:noAutofit/>
          </a:bodyPr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AA021B7-176F-BB2B-F419-784BCEA7EFB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73784" y="2719388"/>
            <a:ext cx="2834316" cy="60166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algn="ctr">
              <a:defRPr sz="2800" b="1"/>
            </a:lvl1pPr>
            <a:lvl2pPr algn="ctr">
              <a:defRPr sz="2800" b="1"/>
            </a:lvl2pPr>
            <a:lvl3pPr algn="ctr">
              <a:defRPr sz="2800" b="1"/>
            </a:lvl3pPr>
            <a:lvl4pPr algn="ctr">
              <a:defRPr sz="2800" b="1"/>
            </a:lvl4pPr>
            <a:lvl5pPr algn="ctr">
              <a:defRPr sz="2800" b="1"/>
            </a:lvl5pPr>
          </a:lstStyle>
          <a:p>
            <a:pPr lvl="0"/>
            <a:r>
              <a:rPr lang="en-GB" dirty="0"/>
              <a:t>Edit Title</a:t>
            </a:r>
            <a:endParaRPr lang="en-DE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0C05C475-C9D3-88D1-D986-B596774AED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73784" y="5967413"/>
            <a:ext cx="2834316" cy="577850"/>
          </a:xfrm>
        </p:spPr>
        <p:txBody>
          <a:bodyPr anchor="ctr" anchorCtr="0">
            <a:no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  <a:lvl2pPr algn="ctr">
              <a:defRPr sz="2400" b="1">
                <a:solidFill>
                  <a:schemeClr val="accent5"/>
                </a:solidFill>
              </a:defRPr>
            </a:lvl2pPr>
            <a:lvl3pPr algn="ctr">
              <a:defRPr sz="2400" b="1">
                <a:solidFill>
                  <a:schemeClr val="accent5"/>
                </a:solidFill>
              </a:defRPr>
            </a:lvl3pPr>
            <a:lvl4pPr algn="ctr">
              <a:defRPr sz="2400" b="1">
                <a:solidFill>
                  <a:schemeClr val="accent5"/>
                </a:solidFill>
              </a:defRPr>
            </a:lvl4pPr>
            <a:lvl5pPr algn="ctr">
              <a:defRPr sz="2400"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13233943-8364-7A1E-412F-4DFB9A8ACC8F}"/>
              </a:ext>
            </a:extLst>
          </p:cNvPr>
          <p:cNvSpPr>
            <a:spLocks noGrp="1" noChangeAspect="1"/>
          </p:cNvSpPr>
          <p:nvPr>
            <p:ph type="pic" sz="quarter" idx="50"/>
          </p:nvPr>
        </p:nvSpPr>
        <p:spPr>
          <a:xfrm>
            <a:off x="7693525" y="6728688"/>
            <a:ext cx="283431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C99DDD0E-D937-1471-5382-990E86B492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693484" y="3537284"/>
            <a:ext cx="2834316" cy="2239489"/>
          </a:xfrm>
        </p:spPr>
        <p:txBody>
          <a:bodyPr wrap="square" anchor="t" anchorCtr="0">
            <a:noAutofit/>
          </a:bodyPr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9D1BA972-5F16-4E71-921F-AC14380E9D0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693484" y="2719388"/>
            <a:ext cx="2834316" cy="60166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algn="ctr">
              <a:defRPr sz="2800" b="1"/>
            </a:lvl1pPr>
            <a:lvl2pPr algn="ctr">
              <a:defRPr sz="2800" b="1"/>
            </a:lvl2pPr>
            <a:lvl3pPr algn="ctr">
              <a:defRPr sz="2800" b="1"/>
            </a:lvl3pPr>
            <a:lvl4pPr algn="ctr">
              <a:defRPr sz="2800" b="1"/>
            </a:lvl4pPr>
            <a:lvl5pPr algn="ctr">
              <a:defRPr sz="2800" b="1"/>
            </a:lvl5pPr>
          </a:lstStyle>
          <a:p>
            <a:pPr lvl="0"/>
            <a:r>
              <a:rPr lang="en-GB" dirty="0"/>
              <a:t>Edit Title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D1F0B25-E0AC-1D8B-4DB1-C2BAEFBB82A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693484" y="5967413"/>
            <a:ext cx="2834316" cy="577850"/>
          </a:xfrm>
        </p:spPr>
        <p:txBody>
          <a:bodyPr anchor="ctr" anchorCtr="0">
            <a:no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  <a:lvl2pPr algn="ctr">
              <a:defRPr sz="2400" b="1">
                <a:solidFill>
                  <a:schemeClr val="accent5"/>
                </a:solidFill>
              </a:defRPr>
            </a:lvl2pPr>
            <a:lvl3pPr algn="ctr">
              <a:defRPr sz="2400" b="1">
                <a:solidFill>
                  <a:schemeClr val="accent5"/>
                </a:solidFill>
              </a:defRPr>
            </a:lvl3pPr>
            <a:lvl4pPr algn="ctr">
              <a:defRPr sz="2400" b="1">
                <a:solidFill>
                  <a:schemeClr val="accent5"/>
                </a:solidFill>
              </a:defRPr>
            </a:lvl4pPr>
            <a:lvl5pPr algn="ctr">
              <a:defRPr sz="2400"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2AF02E64-E1C4-715F-7634-906E98E53C6C}"/>
              </a:ext>
            </a:extLst>
          </p:cNvPr>
          <p:cNvSpPr>
            <a:spLocks noGrp="1" noChangeAspect="1"/>
          </p:cNvSpPr>
          <p:nvPr>
            <p:ph type="pic" sz="quarter" idx="54"/>
          </p:nvPr>
        </p:nvSpPr>
        <p:spPr>
          <a:xfrm>
            <a:off x="10913204" y="6728688"/>
            <a:ext cx="283431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FB89D538-74F3-CFD2-203C-21A91ABA08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913163" y="3537284"/>
            <a:ext cx="2834316" cy="2239489"/>
          </a:xfrm>
        </p:spPr>
        <p:txBody>
          <a:bodyPr wrap="square" anchor="t" anchorCtr="0">
            <a:noAutofit/>
          </a:bodyPr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CB7183C9-62E1-B25F-C81D-6843A084806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913163" y="2719388"/>
            <a:ext cx="2834316" cy="60166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algn="ctr">
              <a:defRPr sz="2800" b="1"/>
            </a:lvl1pPr>
            <a:lvl2pPr algn="ctr">
              <a:defRPr sz="2800" b="1"/>
            </a:lvl2pPr>
            <a:lvl3pPr algn="ctr">
              <a:defRPr sz="2800" b="1"/>
            </a:lvl3pPr>
            <a:lvl4pPr algn="ctr">
              <a:defRPr sz="2800" b="1"/>
            </a:lvl4pPr>
            <a:lvl5pPr algn="ctr">
              <a:defRPr sz="2800" b="1"/>
            </a:lvl5pPr>
          </a:lstStyle>
          <a:p>
            <a:pPr lvl="0"/>
            <a:r>
              <a:rPr lang="en-GB" dirty="0"/>
              <a:t>Edit Title</a:t>
            </a:r>
            <a:endParaRPr lang="en-DE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04031F5B-6E2D-E59C-D457-6AAFFACC226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913163" y="5967413"/>
            <a:ext cx="2834316" cy="577850"/>
          </a:xfrm>
        </p:spPr>
        <p:txBody>
          <a:bodyPr anchor="ctr" anchorCtr="0">
            <a:no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  <a:lvl2pPr algn="ctr">
              <a:defRPr sz="2400" b="1">
                <a:solidFill>
                  <a:schemeClr val="accent5"/>
                </a:solidFill>
              </a:defRPr>
            </a:lvl2pPr>
            <a:lvl3pPr algn="ctr">
              <a:defRPr sz="2400" b="1">
                <a:solidFill>
                  <a:schemeClr val="accent5"/>
                </a:solidFill>
              </a:defRPr>
            </a:lvl3pPr>
            <a:lvl4pPr algn="ctr">
              <a:defRPr sz="2400" b="1">
                <a:solidFill>
                  <a:schemeClr val="accent5"/>
                </a:solidFill>
              </a:defRPr>
            </a:lvl4pPr>
            <a:lvl5pPr algn="ctr">
              <a:defRPr sz="2400"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1C1A4C85-3C00-93EB-363E-4C447F72989E}"/>
              </a:ext>
            </a:extLst>
          </p:cNvPr>
          <p:cNvSpPr>
            <a:spLocks noGrp="1" noChangeAspect="1"/>
          </p:cNvSpPr>
          <p:nvPr>
            <p:ph type="pic" sz="quarter" idx="58"/>
          </p:nvPr>
        </p:nvSpPr>
        <p:spPr>
          <a:xfrm>
            <a:off x="14132925" y="6728688"/>
            <a:ext cx="2834316" cy="248040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E02C8952-D0C6-3BEA-F9CD-1976FA05DBA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4132884" y="3537284"/>
            <a:ext cx="2834316" cy="2239489"/>
          </a:xfrm>
        </p:spPr>
        <p:txBody>
          <a:bodyPr wrap="square" anchor="t" anchorCtr="0">
            <a:noAutofit/>
          </a:bodyPr>
          <a:lstStyle>
            <a:lvl1pPr>
              <a:defRPr baseline="0"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</a:t>
            </a: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ier ist Platz für euren Fließtext oder Bulletpoints: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1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2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DE" sz="2400" b="0" i="0" u="none" strike="noStrike" kern="1200" cap="none" spc="150" normalizeH="0" baseline="0" noProof="0" dirty="0">
                <a:ln>
                  <a:noFill/>
                </a:ln>
                <a:solidFill>
                  <a:srgbClr val="F3F7FA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Bulletpoint 3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7882039-D63A-D487-ACD3-103019DA3A4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4132884" y="2719388"/>
            <a:ext cx="2834316" cy="60166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algn="ctr">
              <a:defRPr sz="2800" b="1"/>
            </a:lvl1pPr>
            <a:lvl2pPr algn="ctr">
              <a:defRPr sz="2800" b="1"/>
            </a:lvl2pPr>
            <a:lvl3pPr algn="ctr">
              <a:defRPr sz="2800" b="1"/>
            </a:lvl3pPr>
            <a:lvl4pPr algn="ctr">
              <a:defRPr sz="2800" b="1"/>
            </a:lvl4pPr>
            <a:lvl5pPr algn="ctr">
              <a:defRPr sz="2800" b="1"/>
            </a:lvl5pPr>
          </a:lstStyle>
          <a:p>
            <a:pPr lvl="0"/>
            <a:r>
              <a:rPr lang="en-GB" dirty="0"/>
              <a:t>Edit Title</a:t>
            </a:r>
            <a:endParaRPr lang="en-DE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9B52306-C95E-853B-AD45-6EE05B8D6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4132884" y="5967413"/>
            <a:ext cx="2834316" cy="577850"/>
          </a:xfrm>
        </p:spPr>
        <p:txBody>
          <a:bodyPr anchor="ctr" anchorCtr="0">
            <a:noAutofit/>
          </a:bodyPr>
          <a:lstStyle>
            <a:lvl1pPr algn="ctr">
              <a:defRPr sz="2400" b="1">
                <a:solidFill>
                  <a:schemeClr val="accent5"/>
                </a:solidFill>
              </a:defRPr>
            </a:lvl1pPr>
            <a:lvl2pPr algn="ctr">
              <a:defRPr sz="2400" b="1">
                <a:solidFill>
                  <a:schemeClr val="accent5"/>
                </a:solidFill>
              </a:defRPr>
            </a:lvl2pPr>
            <a:lvl3pPr algn="ctr">
              <a:defRPr sz="2400" b="1">
                <a:solidFill>
                  <a:schemeClr val="accent5"/>
                </a:solidFill>
              </a:defRPr>
            </a:lvl3pPr>
            <a:lvl4pPr algn="ctr">
              <a:defRPr sz="2400" b="1">
                <a:solidFill>
                  <a:schemeClr val="accent5"/>
                </a:solidFill>
              </a:defRPr>
            </a:lvl4pPr>
            <a:lvl5pPr algn="ctr">
              <a:defRPr sz="2400" b="1">
                <a:solidFill>
                  <a:schemeClr val="accent5"/>
                </a:solidFill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33F2C86-2BC5-30A8-E6EA-D89075531B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5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Section_2_Text_2_Images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5436000" cy="1163395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57300" y="2715491"/>
            <a:ext cx="5436000" cy="5579084"/>
          </a:xfrm>
        </p:spPr>
        <p:txBody>
          <a:bodyPr/>
          <a:lstStyle>
            <a:lvl1pPr marL="0" marR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spc="150" baseline="0">
                <a:latin typeface="+mn-lt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 Upon the Crooning Umbrella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 of Marshmallow Cacti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A Snickerdoodle Rhapsody Beneath the Luminous Elbow of Tuesday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Confetti-Sprinkled Trombones Blushing in the Moonlit Taco Field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Whispering Balconies on a Rollercoaster of Feathered Zucchinis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97FF7A4-6658-149E-99C8-968E427BF0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6000" y="1076325"/>
            <a:ext cx="4068000" cy="721825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7B55F94-74A2-CEDD-8D7B-47B00CE4A5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66700" y="2105580"/>
            <a:ext cx="5399838" cy="2144177"/>
          </a:xfrm>
        </p:spPr>
        <p:txBody>
          <a:bodyPr wrap="square" anchor="t" anchorCtr="0">
            <a:spAutoFit/>
          </a:bodyPr>
          <a:lstStyle>
            <a:lvl1pPr marL="342900" indent="-342900">
              <a:lnSpc>
                <a:spcPct val="80000"/>
              </a:lnSpc>
              <a:buFont typeface="Arial" panose="020B0604020202020204" pitchFamily="34" charset="0"/>
              <a:buChar char="•"/>
              <a:defRPr sz="2400" b="0" i="0" spc="150" baseline="0">
                <a:solidFill>
                  <a:srgbClr val="9FA0A4"/>
                </a:solidFill>
              </a:defRPr>
            </a:lvl1pPr>
            <a:lvl2pPr marL="613928" indent="0">
              <a:buNone/>
              <a:defRPr/>
            </a:lvl2pPr>
          </a:lstStyle>
          <a:p>
            <a:pPr lvl="0"/>
            <a:r>
              <a:rPr lang="en-GB" dirty="0"/>
              <a:t>DSM-</a:t>
            </a:r>
            <a:r>
              <a:rPr lang="en-GB" dirty="0" err="1"/>
              <a:t>Migrationen</a:t>
            </a:r>
            <a:r>
              <a:rPr lang="en-GB" dirty="0"/>
              <a:t>,</a:t>
            </a:r>
          </a:p>
          <a:p>
            <a:pPr lvl="0"/>
            <a:r>
              <a:rPr lang="en-GB" dirty="0"/>
              <a:t>Intune und SCCM </a:t>
            </a:r>
          </a:p>
          <a:p>
            <a:pPr lvl="0"/>
            <a:r>
              <a:rPr lang="en-GB" dirty="0"/>
              <a:t>Workshops und Trainings </a:t>
            </a:r>
          </a:p>
          <a:p>
            <a:pPr lvl="0"/>
            <a:r>
              <a:rPr lang="en-GB" dirty="0"/>
              <a:t>Blah</a:t>
            </a:r>
          </a:p>
          <a:p>
            <a:pPr lvl="0"/>
            <a:r>
              <a:rPr lang="en-GB" dirty="0"/>
              <a:t>Blah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F448AFE-2C84-71F2-AE35-5CD4E4DB96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666538" y="4605337"/>
            <a:ext cx="5400000" cy="3689237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4530473-E167-52EC-C49A-CED3E45B1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336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foSection_2_Icons_Text_2_Images_Text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5436000" cy="1163395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911642" y="2957083"/>
            <a:ext cx="3781658" cy="2313709"/>
          </a:xfrm>
        </p:spPr>
        <p:txBody>
          <a:bodyPr/>
          <a:lstStyle>
            <a:lvl1pPr marL="0" marR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spc="150" baseline="0">
                <a:latin typeface="+mn-lt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 Upon the Crooning Umbrella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97FF7A4-6658-149E-99C8-968E427BF0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9481" y="4249757"/>
            <a:ext cx="4068000" cy="404481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129E57-BA32-7AA8-3F2D-2347D156772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11642" y="5988080"/>
            <a:ext cx="3781658" cy="2313709"/>
          </a:xfrm>
        </p:spPr>
        <p:txBody>
          <a:bodyPr/>
          <a:lstStyle>
            <a:lvl1pPr marL="0" marR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spc="150" baseline="0">
                <a:latin typeface="+mn-lt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 Upon the Crooning Umbrella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944CADA-76C0-940A-C319-484FA65235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113663" y="1073420"/>
            <a:ext cx="4068000" cy="404481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5ED2A2-8572-D4E4-FE16-16776A9DC37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2400" y="2954398"/>
            <a:ext cx="1292225" cy="1292225"/>
          </a:xfrm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1FDCD0F-D96A-EBCF-7361-FAF8BD089EC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92400" y="5986356"/>
            <a:ext cx="1292225" cy="1292225"/>
          </a:xfrm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6B5D7-697D-F448-4B12-BCBCB72842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9480" y="1073420"/>
            <a:ext cx="4068519" cy="262386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400">
                <a:solidFill>
                  <a:schemeClr val="tx2"/>
                </a:solidFill>
              </a:defRPr>
            </a:lvl4pPr>
            <a:lvl5pPr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957EABF-1646-F4BD-36A3-F1FB7AC198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102960" y="5684331"/>
            <a:ext cx="4068519" cy="262386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400">
                <a:solidFill>
                  <a:schemeClr val="tx2"/>
                </a:solidFill>
              </a:defRPr>
            </a:lvl4pPr>
            <a:lvl5pPr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8356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foSection_2_Icons_Text_2_Images_Text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5436000" cy="1163395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911642" y="2957083"/>
            <a:ext cx="3781658" cy="2313709"/>
          </a:xfrm>
        </p:spPr>
        <p:txBody>
          <a:bodyPr/>
          <a:lstStyle>
            <a:lvl1pPr marL="0" marR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spc="150" baseline="0">
                <a:latin typeface="+mn-lt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 Upon the Crooning Umbrella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97FF7A4-6658-149E-99C8-968E427BF0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9481" y="3735421"/>
            <a:ext cx="4068000" cy="354316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129E57-BA32-7AA8-3F2D-2347D156772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911642" y="5988080"/>
            <a:ext cx="3781658" cy="2532467"/>
          </a:xfrm>
        </p:spPr>
        <p:txBody>
          <a:bodyPr/>
          <a:lstStyle>
            <a:lvl1pPr marL="0" marR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spc="150" baseline="0">
                <a:latin typeface="+mn-lt"/>
              </a:defRPr>
            </a:lvl1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Wiggly Marmalade Drizzled Upon the Crooning Umbrella</a:t>
            </a:r>
          </a:p>
          <a:p>
            <a:r>
              <a:rPr lang="en-GB" dirty="0">
                <a:effectLst/>
                <a:latin typeface="Trebuchet MS" panose="020B0703020202090204" pitchFamily="34" charset="0"/>
              </a:rPr>
              <a:t>Frolicking Squirrels in a Cardboard Castle of Marshmallow Cacti</a:t>
            </a:r>
          </a:p>
          <a:p>
            <a:endParaRPr lang="en-GB" dirty="0">
              <a:effectLst/>
              <a:latin typeface="Trebuchet MS" panose="020B0703020202090204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5ED2A2-8572-D4E4-FE16-16776A9DC37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92400" y="2954398"/>
            <a:ext cx="1292225" cy="1292225"/>
          </a:xfrm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1FDCD0F-D96A-EBCF-7361-FAF8BD089EC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292400" y="5986356"/>
            <a:ext cx="1292225" cy="1292225"/>
          </a:xfrm>
        </p:spPr>
        <p:txBody>
          <a:bodyPr/>
          <a:lstStyle/>
          <a:p>
            <a:r>
              <a:rPr lang="en-GB" dirty="0"/>
              <a:t> 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86B5D7-697D-F448-4B12-BCBCB72842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69480" y="1073420"/>
            <a:ext cx="4068519" cy="2078342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400">
                <a:solidFill>
                  <a:schemeClr val="tx2"/>
                </a:solidFill>
              </a:defRPr>
            </a:lvl4pPr>
            <a:lvl5pPr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6910A48-5F99-0397-CA9D-53CEB896E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2632" y="7862390"/>
            <a:ext cx="3382735" cy="658157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8D6434C-42CA-1837-F69B-47768B9C06E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186458" y="5200239"/>
            <a:ext cx="4068519" cy="2078342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400">
                <a:solidFill>
                  <a:schemeClr val="tx2"/>
                </a:solidFill>
              </a:defRPr>
            </a:lvl4pPr>
            <a:lvl5pPr>
              <a:defRPr sz="240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6BCF8B6-EB76-8ACC-B950-7348C5A154F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186458" y="1061384"/>
            <a:ext cx="4068000" cy="3543160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28882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Section_ChapterSlide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grey background&#10;&#10;Description automatically generated">
            <a:extLst>
              <a:ext uri="{FF2B5EF4-FFF2-40B4-BE49-F238E27FC236}">
                <a16:creationId xmlns:a16="http://schemas.microsoft.com/office/drawing/2014/main" id="{B3AD99CE-966F-1868-C9EA-33412EF4BFD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 t="18218"/>
          <a:stretch/>
        </p:blipFill>
        <p:spPr>
          <a:xfrm>
            <a:off x="-1" y="-1"/>
            <a:ext cx="17719589" cy="9208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0" y="4185954"/>
            <a:ext cx="13716000" cy="836383"/>
          </a:xfrm>
        </p:spPr>
        <p:txBody>
          <a:bodyPr anchor="b" anchorCtr="0">
            <a:spAutoFit/>
          </a:bodyPr>
          <a:lstStyle>
            <a:lvl1pPr algn="ctr">
              <a:defRPr sz="6000" b="1" i="0" cap="none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036875-981D-B076-479C-45185B18BB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80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ubbleSection_Icon_8_Bubbles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4300" y="3085194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4C5C998-EF29-7482-D672-A5064917BD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54300" y="4466317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D1D289-6118-C81A-FB36-C2B405221AC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54300" y="5882707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CC57D0-18B4-6435-CDC8-844F4B0BDAC6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54300" y="7218476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46088D-C085-2C49-AE48-4FD71D4C440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0855500" y="3085194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ACEBB0-0F3E-FEEB-FC3F-21408AB9B93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0854602" y="4466317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4334C4F-B58E-C887-0F75-F90FB33D0027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0854602" y="5882475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75DE5D3-ABC7-316A-D1D4-426066CE6F3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10854602" y="7218476"/>
            <a:ext cx="6138000" cy="914024"/>
          </a:xfrm>
          <a:ln w="25400">
            <a:noFill/>
          </a:ln>
        </p:spPr>
        <p:txBody>
          <a:bodyPr lIns="360000" tIns="288000" rIns="360000" bIns="288000" anchor="b" anchorCtr="0">
            <a:normAutofit/>
          </a:bodyPr>
          <a:lstStyle>
            <a:lvl1pPr algn="l">
              <a:defRPr sz="2400" spc="150" baseline="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2FDB509-6B3B-D54F-A3FD-6CF969EA75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13688" y="4466316"/>
            <a:ext cx="2355850" cy="2330233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2E2A12-F6C8-E789-1B9E-DD761D88F3DB}"/>
              </a:ext>
            </a:extLst>
          </p:cNvPr>
          <p:cNvSpPr/>
          <p:nvPr userDrawn="1"/>
        </p:nvSpPr>
        <p:spPr>
          <a:xfrm>
            <a:off x="1254300" y="3084818"/>
            <a:ext cx="6138000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04294-F00C-7B0F-F629-4388376BE4E0}"/>
              </a:ext>
            </a:extLst>
          </p:cNvPr>
          <p:cNvSpPr/>
          <p:nvPr userDrawn="1"/>
        </p:nvSpPr>
        <p:spPr>
          <a:xfrm>
            <a:off x="1254300" y="4470889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B0DF1-4454-3744-1EFD-ADD1AC4ADCC8}"/>
              </a:ext>
            </a:extLst>
          </p:cNvPr>
          <p:cNvSpPr/>
          <p:nvPr userDrawn="1"/>
        </p:nvSpPr>
        <p:spPr>
          <a:xfrm>
            <a:off x="1254300" y="5887655"/>
            <a:ext cx="6138000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6BFC3-0999-FDBD-DB00-441A3B0D7F54}"/>
              </a:ext>
            </a:extLst>
          </p:cNvPr>
          <p:cNvSpPr/>
          <p:nvPr userDrawn="1"/>
        </p:nvSpPr>
        <p:spPr>
          <a:xfrm>
            <a:off x="1254300" y="7218288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10A0F5-F8E4-9C3D-9292-59D2AC739063}"/>
              </a:ext>
            </a:extLst>
          </p:cNvPr>
          <p:cNvSpPr/>
          <p:nvPr userDrawn="1"/>
        </p:nvSpPr>
        <p:spPr>
          <a:xfrm>
            <a:off x="10855500" y="3084925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5CFDB-C47C-E397-9C77-379D883FB7AB}"/>
              </a:ext>
            </a:extLst>
          </p:cNvPr>
          <p:cNvSpPr/>
          <p:nvPr userDrawn="1"/>
        </p:nvSpPr>
        <p:spPr>
          <a:xfrm>
            <a:off x="10855500" y="4465941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14DDBF-F93E-9925-180E-E0CE2FA6DCD1}"/>
              </a:ext>
            </a:extLst>
          </p:cNvPr>
          <p:cNvSpPr/>
          <p:nvPr userDrawn="1"/>
        </p:nvSpPr>
        <p:spPr>
          <a:xfrm>
            <a:off x="10855500" y="5882475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09818BA-F496-189A-B3D0-7743157D3E4E}"/>
              </a:ext>
            </a:extLst>
          </p:cNvPr>
          <p:cNvSpPr/>
          <p:nvPr userDrawn="1"/>
        </p:nvSpPr>
        <p:spPr>
          <a:xfrm>
            <a:off x="10855500" y="7218100"/>
            <a:ext cx="6166574" cy="914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1696645-3F53-CE54-6612-5081C3AF4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29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ubbleSection_Icon_6_Bubbles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CC57D0-18B4-6435-CDC8-844F4B0BDA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228724" y="6917911"/>
            <a:ext cx="6138000" cy="1796930"/>
          </a:xfrm>
          <a:ln w="25400">
            <a:noFill/>
          </a:ln>
        </p:spPr>
        <p:txBody>
          <a:bodyPr wrap="square"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2FDB509-6B3B-D54F-A3FD-6CF969EA750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51788" y="4016591"/>
            <a:ext cx="2355850" cy="2330233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35F00EB-0BBF-6543-4ADD-2A7C4A91B2EF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1228724" y="4776690"/>
            <a:ext cx="6138000" cy="1796930"/>
          </a:xfrm>
          <a:ln w="25400">
            <a:noFill/>
          </a:ln>
        </p:spPr>
        <p:txBody>
          <a:bodyPr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920A5A7-4091-6FF5-A925-C4BC5E943FB0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1228724" y="2635200"/>
            <a:ext cx="6138000" cy="1796930"/>
          </a:xfrm>
          <a:ln w="25400">
            <a:noFill/>
          </a:ln>
        </p:spPr>
        <p:txBody>
          <a:bodyPr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554179-799E-4334-3267-5E793B75629B}"/>
              </a:ext>
            </a:extLst>
          </p:cNvPr>
          <p:cNvSpPr/>
          <p:nvPr userDrawn="1"/>
        </p:nvSpPr>
        <p:spPr>
          <a:xfrm>
            <a:off x="1245868" y="2613246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355982-909F-9294-3E37-177DB3BB5EA8}"/>
              </a:ext>
            </a:extLst>
          </p:cNvPr>
          <p:cNvSpPr/>
          <p:nvPr userDrawn="1"/>
        </p:nvSpPr>
        <p:spPr>
          <a:xfrm>
            <a:off x="1245868" y="4754736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C4620B-8102-73D0-7769-5328AA9020AB}"/>
              </a:ext>
            </a:extLst>
          </p:cNvPr>
          <p:cNvSpPr/>
          <p:nvPr userDrawn="1"/>
        </p:nvSpPr>
        <p:spPr>
          <a:xfrm>
            <a:off x="1228722" y="6895957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5B8277-3D49-0058-0D1C-57A9BD8D702D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10886988" y="6917911"/>
            <a:ext cx="6138000" cy="1796930"/>
          </a:xfrm>
          <a:ln w="25400">
            <a:noFill/>
          </a:ln>
        </p:spPr>
        <p:txBody>
          <a:bodyPr wrap="square"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DC86BD6-51BA-9095-711E-284135CD71E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0886988" y="4776690"/>
            <a:ext cx="6138000" cy="1796930"/>
          </a:xfrm>
          <a:ln w="25400">
            <a:noFill/>
          </a:ln>
        </p:spPr>
        <p:txBody>
          <a:bodyPr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7E91AA-2CC8-C369-E160-7E675154645C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10886988" y="2635200"/>
            <a:ext cx="6138000" cy="1796930"/>
          </a:xfrm>
          <a:ln w="25400">
            <a:noFill/>
          </a:ln>
        </p:spPr>
        <p:txBody>
          <a:bodyPr lIns="288000" tIns="396000" rIns="288000" bIns="396000" anchor="b" anchorCtr="0">
            <a:spAutoFit/>
          </a:bodyPr>
          <a:lstStyle>
            <a:lvl1pPr algn="l">
              <a:defRPr sz="2400" b="0" spc="150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 of 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 danced merrily upon the pickle breeze.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3A1F027-3EDC-D68D-E476-3BE0D33F73CE}"/>
              </a:ext>
            </a:extLst>
          </p:cNvPr>
          <p:cNvSpPr/>
          <p:nvPr userDrawn="1"/>
        </p:nvSpPr>
        <p:spPr>
          <a:xfrm>
            <a:off x="10904132" y="2613246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302B8A-C002-D43F-A0C7-4CC22D7EA120}"/>
              </a:ext>
            </a:extLst>
          </p:cNvPr>
          <p:cNvSpPr/>
          <p:nvPr userDrawn="1"/>
        </p:nvSpPr>
        <p:spPr>
          <a:xfrm>
            <a:off x="10904132" y="4754736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E7EA5E-F9BA-DDCD-498E-9477B5A75673}"/>
              </a:ext>
            </a:extLst>
          </p:cNvPr>
          <p:cNvSpPr/>
          <p:nvPr userDrawn="1"/>
        </p:nvSpPr>
        <p:spPr>
          <a:xfrm>
            <a:off x="10886986" y="6895957"/>
            <a:ext cx="6138000" cy="181888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C49195C-9A69-1B5C-5A2B-F0A8BBFF60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21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ubbleSection_Icon_6_Bubbles_2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CE20665-9B50-3D95-9388-26E0C35BCF0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104883" y="4316693"/>
            <a:ext cx="345369" cy="47475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13819E9-49EB-3FEB-E8B1-B370AF6E77E2}"/>
              </a:ext>
            </a:extLst>
          </p:cNvPr>
          <p:cNvCxnSpPr>
            <a:cxnSpLocks/>
          </p:cNvCxnSpPr>
          <p:nvPr userDrawn="1"/>
        </p:nvCxnSpPr>
        <p:spPr>
          <a:xfrm flipH="1">
            <a:off x="5847637" y="5763221"/>
            <a:ext cx="636116" cy="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BC23458-D9D8-DC67-5F64-E27C36B99D29}"/>
              </a:ext>
            </a:extLst>
          </p:cNvPr>
          <p:cNvCxnSpPr>
            <a:cxnSpLocks/>
          </p:cNvCxnSpPr>
          <p:nvPr userDrawn="1"/>
        </p:nvCxnSpPr>
        <p:spPr>
          <a:xfrm flipH="1">
            <a:off x="6104882" y="6694749"/>
            <a:ext cx="345369" cy="47475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D80EE3B-75BE-F925-98E3-022C459FE7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54482" y="4273914"/>
            <a:ext cx="345369" cy="47475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4B0D84-B7AA-7D08-07CA-4F5D7C03E784}"/>
              </a:ext>
            </a:extLst>
          </p:cNvPr>
          <p:cNvCxnSpPr>
            <a:cxnSpLocks/>
            <a:endCxn id="21" idx="1"/>
          </p:cNvCxnSpPr>
          <p:nvPr userDrawn="1"/>
        </p:nvCxnSpPr>
        <p:spPr>
          <a:xfrm flipV="1">
            <a:off x="11804247" y="5697949"/>
            <a:ext cx="663111" cy="8622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304E25-36CF-61FD-CBA0-BE377909719F}"/>
              </a:ext>
            </a:extLst>
          </p:cNvPr>
          <p:cNvSpPr/>
          <p:nvPr userDrawn="1"/>
        </p:nvSpPr>
        <p:spPr>
          <a:xfrm>
            <a:off x="6300000" y="4604544"/>
            <a:ext cx="5688000" cy="2316980"/>
          </a:xfrm>
          <a:prstGeom prst="roundRect">
            <a:avLst/>
          </a:prstGeom>
          <a:gradFill>
            <a:gsLst>
              <a:gs pos="14000">
                <a:schemeClr val="accent6"/>
              </a:gs>
              <a:gs pos="81000">
                <a:schemeClr val="accent4"/>
              </a:gs>
            </a:gsLst>
            <a:lin ang="84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180000" rtlCol="0" anchor="ctr"/>
          <a:lstStyle/>
          <a:p>
            <a:pPr algn="ctr"/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6E853-2650-EF1B-4172-6D325AEE5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9358" y="5170644"/>
            <a:ext cx="4729284" cy="1249912"/>
          </a:xfrm>
          <a:ln w="25400" cap="rnd">
            <a:noFill/>
            <a:round/>
          </a:ln>
        </p:spPr>
        <p:txBody>
          <a:bodyPr vert="horz" wrap="square" lIns="251999" tIns="180000" rIns="251999" bIns="180000" rtlCol="0" anchor="b" anchorCtr="0">
            <a:spAutoFit/>
          </a:bodyPr>
          <a:lstStyle>
            <a:lvl1pPr algn="ctr">
              <a:defRPr lang="en-GB" sz="32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46CF312-231A-82AC-7EC1-47E30357AD11}"/>
              </a:ext>
            </a:extLst>
          </p:cNvPr>
          <p:cNvSpPr/>
          <p:nvPr userDrawn="1"/>
        </p:nvSpPr>
        <p:spPr>
          <a:xfrm>
            <a:off x="11989387" y="3108323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60E8445-8367-9C66-40D2-1BCBE71AA4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88000" y="3142807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69EE0C-9CD1-9A1A-D7FC-F68E7E7A3378}"/>
              </a:ext>
            </a:extLst>
          </p:cNvPr>
          <p:cNvSpPr/>
          <p:nvPr userDrawn="1"/>
        </p:nvSpPr>
        <p:spPr>
          <a:xfrm>
            <a:off x="12468745" y="5081767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5ACB96FA-D4B3-AF56-EF80-B681167860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467358" y="5116251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A53A44-11D7-2AFF-48C2-E798628C9E6C}"/>
              </a:ext>
            </a:extLst>
          </p:cNvPr>
          <p:cNvSpPr/>
          <p:nvPr userDrawn="1"/>
        </p:nvSpPr>
        <p:spPr>
          <a:xfrm>
            <a:off x="11989386" y="7156174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E50ACAE0-2255-423D-4868-1F4EA79383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987999" y="7190658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5E7B6D7-2E85-6387-0C3F-E4B7C09EAE83}"/>
              </a:ext>
            </a:extLst>
          </p:cNvPr>
          <p:cNvSpPr/>
          <p:nvPr userDrawn="1"/>
        </p:nvSpPr>
        <p:spPr>
          <a:xfrm>
            <a:off x="1293787" y="3108323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0D280C9D-13A4-6B1F-67EA-9EE21B1D8D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2400" y="3142807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A10DC3C-040A-44CF-DC64-6F37C764AC5A}"/>
              </a:ext>
            </a:extLst>
          </p:cNvPr>
          <p:cNvSpPr/>
          <p:nvPr userDrawn="1"/>
        </p:nvSpPr>
        <p:spPr>
          <a:xfrm>
            <a:off x="814429" y="5121614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428C479-E838-385D-86EE-52F9A4637B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042" y="5156098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4FD79FA-542F-5E98-0D41-28C7C673D9F5}"/>
              </a:ext>
            </a:extLst>
          </p:cNvPr>
          <p:cNvSpPr/>
          <p:nvPr userDrawn="1"/>
        </p:nvSpPr>
        <p:spPr>
          <a:xfrm>
            <a:off x="1292401" y="7153538"/>
            <a:ext cx="5006213" cy="1213731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A1AB98A2-E673-3F18-D81A-6A6E5EE546D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1014" y="7188022"/>
            <a:ext cx="5007600" cy="1163396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48638B5-0A29-84E9-2216-6116BD4B4A26}"/>
              </a:ext>
            </a:extLst>
          </p:cNvPr>
          <p:cNvCxnSpPr>
            <a:cxnSpLocks/>
          </p:cNvCxnSpPr>
          <p:nvPr userDrawn="1"/>
        </p:nvCxnSpPr>
        <p:spPr>
          <a:xfrm>
            <a:off x="11754481" y="6651970"/>
            <a:ext cx="345369" cy="47475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8427E806-598A-C2E7-1D88-847F30056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815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ubbleSection_Icon_3_Bubbles">
    <p:bg>
      <p:bgPr>
        <a:gradFill>
          <a:gsLst>
            <a:gs pos="25000">
              <a:srgbClr val="101018"/>
            </a:gs>
            <a:gs pos="100000">
              <a:srgbClr val="04020E"/>
            </a:gs>
            <a:gs pos="0">
              <a:srgbClr val="1B1E21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EC2A34-AA42-04AD-AFE9-52CB995BF155}"/>
              </a:ext>
            </a:extLst>
          </p:cNvPr>
          <p:cNvSpPr/>
          <p:nvPr userDrawn="1"/>
        </p:nvSpPr>
        <p:spPr>
          <a:xfrm>
            <a:off x="10466282" y="988435"/>
            <a:ext cx="5686425" cy="1663039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9ABD43-5BB1-8C5D-E7C0-B9F61824D05D}"/>
              </a:ext>
            </a:extLst>
          </p:cNvPr>
          <p:cNvCxnSpPr>
            <a:cxnSpLocks/>
            <a:endCxn id="16" idx="1"/>
          </p:cNvCxnSpPr>
          <p:nvPr userDrawn="1"/>
        </p:nvCxnSpPr>
        <p:spPr>
          <a:xfrm flipV="1">
            <a:off x="8401682" y="1819955"/>
            <a:ext cx="2064600" cy="2048318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4DB24F-1FED-A48D-FCBC-7DC5F213CEA8}"/>
              </a:ext>
            </a:extLst>
          </p:cNvPr>
          <p:cNvCxnSpPr>
            <a:cxnSpLocks/>
          </p:cNvCxnSpPr>
          <p:nvPr userDrawn="1"/>
        </p:nvCxnSpPr>
        <p:spPr>
          <a:xfrm>
            <a:off x="9144000" y="4850369"/>
            <a:ext cx="2167871" cy="0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F8866F-CEB0-B791-735D-91FEC0A7BFFE}"/>
              </a:ext>
            </a:extLst>
          </p:cNvPr>
          <p:cNvCxnSpPr>
            <a:cxnSpLocks/>
          </p:cNvCxnSpPr>
          <p:nvPr userDrawn="1"/>
        </p:nvCxnSpPr>
        <p:spPr>
          <a:xfrm>
            <a:off x="8301108" y="5749423"/>
            <a:ext cx="2167871" cy="2048319"/>
          </a:xfrm>
          <a:prstGeom prst="line">
            <a:avLst/>
          </a:prstGeom>
          <a:ln w="44450" cap="rnd">
            <a:solidFill>
              <a:schemeClr val="accent5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3E3B1-475D-2DA9-ED66-72AF7C00FD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66282" y="1057403"/>
            <a:ext cx="5686425" cy="1594071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spc="150" baseline="0" dirty="0"/>
            </a:lvl1pPr>
          </a:lstStyle>
          <a:p>
            <a:pPr marL="0" marR="0" lvl="0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Mastertextformat bearbeiten</a:t>
            </a:r>
          </a:p>
          <a:p>
            <a:pPr marL="0" marR="0" lvl="1" indent="0" algn="l" defTabSz="1227856" rtl="0" eaLnBrk="1" fontAlgn="auto" latinLnBrk="0" hangingPunct="1">
              <a:lnSpc>
                <a:spcPct val="90000"/>
              </a:lnSpc>
              <a:spcBef>
                <a:spcPts val="134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/>
              <a:t>Zweite Ebene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304E25-36CF-61FD-CBA0-BE377909719F}"/>
              </a:ext>
            </a:extLst>
          </p:cNvPr>
          <p:cNvSpPr/>
          <p:nvPr userDrawn="1"/>
        </p:nvSpPr>
        <p:spPr>
          <a:xfrm>
            <a:off x="1183836" y="3449546"/>
            <a:ext cx="7960164" cy="2773680"/>
          </a:xfrm>
          <a:prstGeom prst="roundRect">
            <a:avLst/>
          </a:prstGeom>
          <a:gradFill>
            <a:gsLst>
              <a:gs pos="14000">
                <a:schemeClr val="accent6"/>
              </a:gs>
              <a:gs pos="81000">
                <a:schemeClr val="accent4"/>
              </a:gs>
            </a:gsLst>
            <a:lin ang="84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lIns="180000" tIns="180000" rIns="180000" bIns="180000" rtlCol="0" anchor="ctr"/>
          <a:lstStyle/>
          <a:p>
            <a:pPr algn="ctr"/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6E853-2650-EF1B-4172-6D325AEE53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41036" y="4548583"/>
            <a:ext cx="7045764" cy="751314"/>
          </a:xfrm>
          <a:ln w="25400" cap="rnd">
            <a:noFill/>
            <a:round/>
          </a:ln>
        </p:spPr>
        <p:txBody>
          <a:bodyPr vert="horz" lIns="251999" tIns="180000" rIns="251999" bIns="180000" rtlCol="0" anchor="b" anchorCtr="0">
            <a:spAutoFit/>
          </a:bodyPr>
          <a:lstStyle>
            <a:lvl1pPr algn="ctr">
              <a:defRPr lang="en-GB" sz="2800" b="1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2716B4B-D8A5-BECB-2870-5008D3D78756}"/>
              </a:ext>
            </a:extLst>
          </p:cNvPr>
          <p:cNvSpPr/>
          <p:nvPr userDrawn="1"/>
        </p:nvSpPr>
        <p:spPr>
          <a:xfrm>
            <a:off x="11309175" y="3988109"/>
            <a:ext cx="5686425" cy="1663039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62DCDAE-3EE4-2FB3-84AE-E4E985960D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307600" y="4022592"/>
            <a:ext cx="5688000" cy="1594071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  <a:p>
            <a:pPr marR="0" lvl="1" fontAlgn="auto">
              <a:spcAft>
                <a:spcPts val="0"/>
              </a:spcAft>
              <a:buClrTx/>
              <a:buSzTx/>
              <a:tabLst/>
            </a:pPr>
            <a:r>
              <a:rPr lang="de-DE"/>
              <a:t>Zweite Ebene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B2E7690-C4A8-8CC5-059A-0B0753489920}"/>
              </a:ext>
            </a:extLst>
          </p:cNvPr>
          <p:cNvSpPr/>
          <p:nvPr userDrawn="1"/>
        </p:nvSpPr>
        <p:spPr>
          <a:xfrm>
            <a:off x="10466282" y="6931738"/>
            <a:ext cx="5686425" cy="1663039"/>
          </a:xfrm>
          <a:prstGeom prst="roundRect">
            <a:avLst/>
          </a:prstGeom>
          <a:noFill/>
          <a:ln w="44450" cap="flat" cmpd="sng" algn="ctr">
            <a:solidFill>
              <a:srgbClr val="792A8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498B84CC-7F50-1DE4-8F85-6CDA23AD18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65495" y="6966223"/>
            <a:ext cx="5688000" cy="1594071"/>
          </a:xfrm>
          <a:ln w="25400" cap="rnd">
            <a:noFill/>
            <a:round/>
          </a:ln>
        </p:spPr>
        <p:txBody>
          <a:bodyPr vert="horz" lIns="251999" tIns="180000" rIns="251999" bIns="180000" rtlCol="0" anchor="ctr" anchorCtr="0">
            <a:noAutofit/>
          </a:bodyPr>
          <a:lstStyle>
            <a:lvl1pPr>
              <a:defRPr lang="en-GB" sz="2400" b="0" i="0" kern="1200" spc="15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de-DE"/>
              <a:t>Mastertextformat bearbeiten</a:t>
            </a:r>
          </a:p>
          <a:p>
            <a:pPr marR="0" lvl="1" fontAlgn="auto">
              <a:spcAft>
                <a:spcPts val="0"/>
              </a:spcAft>
              <a:buClrTx/>
              <a:buSzTx/>
              <a:tabLst/>
            </a:pPr>
            <a:r>
              <a:rPr lang="de-DE"/>
              <a:t>Zweite Ebene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BA1E532-4329-ED0F-53F4-7831F8869C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3836" y="7902137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27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72037-A37E-1897-2BB8-1623CDD6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907CE-5459-B620-806F-02F8E163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075B1-E610-F976-5878-EC61D68C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694066-979B-8EE5-4BE6-6D0AA6EDB6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57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fographicSection_SingleInfographi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899-7A72-10F9-89FC-8DBF2C121E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Infographic</a:t>
            </a:r>
            <a:endParaRPr lang="en-DE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C24B2F9-A2C8-1637-5BE5-45CA9D8C2F2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6364705" y="2574099"/>
            <a:ext cx="5558589" cy="5558589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  <a:endParaRPr lang="en-DE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E758BB0-0F2B-C670-0640-2EB998A047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10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nfographicSection_Double_Infogrphi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899-7A72-10F9-89FC-8DBF2C121E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GB" dirty="0"/>
              <a:t>Your Infographics</a:t>
            </a:r>
            <a:endParaRPr lang="en-DE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5C24B2F9-A2C8-1637-5BE5-45CA9D8C2F2B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2658978" y="2574099"/>
            <a:ext cx="4741101" cy="4741101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  <a:endParaRPr lang="en-DE"/>
          </a:p>
        </p:txBody>
      </p:sp>
      <p:sp>
        <p:nvSpPr>
          <p:cNvPr id="5" name="SmartArt Placeholder 3">
            <a:extLst>
              <a:ext uri="{FF2B5EF4-FFF2-40B4-BE49-F238E27FC236}">
                <a16:creationId xmlns:a16="http://schemas.microsoft.com/office/drawing/2014/main" id="{CEC8EDB6-E475-545A-8410-070800A2A623}"/>
              </a:ext>
            </a:extLst>
          </p:cNvPr>
          <p:cNvSpPr>
            <a:spLocks noGrp="1"/>
          </p:cNvSpPr>
          <p:nvPr>
            <p:ph type="dgm" sz="quarter" idx="11"/>
          </p:nvPr>
        </p:nvSpPr>
        <p:spPr>
          <a:xfrm>
            <a:off x="10888578" y="2574099"/>
            <a:ext cx="4741101" cy="4741101"/>
          </a:xfrm>
        </p:spPr>
        <p:txBody>
          <a:bodyPr/>
          <a:lstStyle/>
          <a:p>
            <a:r>
              <a:rPr lang="de-DE"/>
              <a:t>Klicken Sie auf das Symbol, um die SmartArt-Grafik hinzuzufügen</a:t>
            </a:r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A75A5C-FB8D-6D03-397D-975F2B8F68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59063" y="7531100"/>
            <a:ext cx="4740275" cy="819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647B938-D87F-9439-A33F-E5A79DBA9D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88663" y="7531100"/>
            <a:ext cx="4740275" cy="8191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E76146-1F04-757E-6147-DB08FF319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819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utroSection_QandA">
    <p:bg>
      <p:bgPr>
        <a:solidFill>
          <a:srgbClr val="0402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3261390-DA6A-EDF5-3A29-7B2670249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927273" y="0"/>
            <a:ext cx="11658439" cy="9209088"/>
          </a:xfrm>
          <a:prstGeom prst="rect">
            <a:avLst/>
          </a:prstGeom>
          <a:gradFill flip="none" rotWithShape="1">
            <a:gsLst>
              <a:gs pos="61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9CAF6C-4A57-38E9-F8AE-F236555E6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74448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1" y="1076400"/>
            <a:ext cx="4911264" cy="116339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Vielen</a:t>
            </a:r>
            <a:r>
              <a:rPr lang="en-GB" dirty="0"/>
              <a:t> Dank!</a:t>
            </a:r>
            <a:br>
              <a:rPr lang="en-GB" dirty="0"/>
            </a:br>
            <a:r>
              <a:rPr lang="en-GB" dirty="0"/>
              <a:t>Q&amp;A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C984-802B-4307-A083-9CBA76199BA1}"/>
              </a:ext>
            </a:extLst>
          </p:cNvPr>
          <p:cNvCxnSpPr>
            <a:cxnSpLocks/>
          </p:cNvCxnSpPr>
          <p:nvPr userDrawn="1"/>
        </p:nvCxnSpPr>
        <p:spPr>
          <a:xfrm>
            <a:off x="1286627" y="2967742"/>
            <a:ext cx="1296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2DF53-57E7-A202-790A-04A102201622}"/>
              </a:ext>
            </a:extLst>
          </p:cNvPr>
          <p:cNvSpPr txBox="1"/>
          <p:nvPr userDrawn="1"/>
        </p:nvSpPr>
        <p:spPr>
          <a:xfrm>
            <a:off x="1286627" y="3431852"/>
            <a:ext cx="6881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automatethefuture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achievemore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15" name="Picture 1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02F9F3A-06A3-75CE-C3DC-EEF803A90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6627" y="4881700"/>
            <a:ext cx="2957007" cy="57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294F24-E951-6653-9130-A7405BD6CD96}"/>
              </a:ext>
            </a:extLst>
          </p:cNvPr>
          <p:cNvSpPr txBox="1"/>
          <p:nvPr userDrawn="1"/>
        </p:nvSpPr>
        <p:spPr>
          <a:xfrm>
            <a:off x="1286627" y="5934974"/>
            <a:ext cx="6881782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GmbH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Nördliche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Münchner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Str. 27a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82031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Grünwald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www.shiftavenue.com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  <a:hlinkClick r:id="rId3"/>
              </a:rPr>
              <a:t>contact@shiftavenue.com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© </a:t>
            </a:r>
            <a:r>
              <a:rPr lang="en-US" sz="18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2025</a:t>
            </a: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E3B33ABD-B6EC-34E2-7543-4953BD01AE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0" y="5840874"/>
            <a:ext cx="2494800" cy="2494800"/>
          </a:xfrm>
          <a:prstGeom prst="rect">
            <a:avLst/>
          </a:prstGeom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2D012891-BB6A-6114-FE4B-2023FC5427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87024" y="1076400"/>
            <a:ext cx="2495565" cy="249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DCC59-41DC-73CE-F8C3-67D39A81AD54}"/>
              </a:ext>
            </a:extLst>
          </p:cNvPr>
          <p:cNvSpPr txBox="1"/>
          <p:nvPr userDrawn="1"/>
        </p:nvSpPr>
        <p:spPr>
          <a:xfrm>
            <a:off x="8986549" y="1630388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Besucht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unsere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Website für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mehr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Infos</a:t>
            </a:r>
            <a:endParaRPr lang="en-US" sz="2400" spc="345" baseline="0" dirty="0">
              <a:solidFill>
                <a:srgbClr val="F3F7FA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4120A-065D-B115-EECC-72D47C197789}"/>
              </a:ext>
            </a:extLst>
          </p:cNvPr>
          <p:cNvCxnSpPr>
            <a:cxnSpLocks/>
          </p:cNvCxnSpPr>
          <p:nvPr userDrawn="1"/>
        </p:nvCxnSpPr>
        <p:spPr>
          <a:xfrm>
            <a:off x="8922326" y="107640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0107F6-2FB4-B7B5-1314-9B040A07354F}"/>
              </a:ext>
            </a:extLst>
          </p:cNvPr>
          <p:cNvCxnSpPr>
            <a:cxnSpLocks/>
          </p:cNvCxnSpPr>
          <p:nvPr userDrawn="1"/>
        </p:nvCxnSpPr>
        <p:spPr>
          <a:xfrm>
            <a:off x="8986549" y="35749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4A231B-6547-B414-D423-1565742CF31B}"/>
              </a:ext>
            </a:extLst>
          </p:cNvPr>
          <p:cNvSpPr txBox="1"/>
          <p:nvPr userDrawn="1"/>
        </p:nvSpPr>
        <p:spPr>
          <a:xfrm>
            <a:off x="8986549" y="4430096"/>
            <a:ext cx="8372475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Scannt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keine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QR-Codes!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36D09-F54D-BD1B-54FC-6E1397108A27}"/>
              </a:ext>
            </a:extLst>
          </p:cNvPr>
          <p:cNvSpPr txBox="1"/>
          <p:nvPr userDrawn="1"/>
        </p:nvSpPr>
        <p:spPr>
          <a:xfrm>
            <a:off x="14082510" y="6220451"/>
            <a:ext cx="3240000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400" spc="345" baseline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</a:defRPr>
            </a:lvl1pPr>
          </a:lstStyle>
          <a:p>
            <a:pPr lvl="0"/>
            <a:r>
              <a:rPr lang="en-US" dirty="0">
                <a:sym typeface="Inter"/>
              </a:rPr>
              <a:t>Oder </a:t>
            </a:r>
            <a:r>
              <a:rPr lang="en-US" dirty="0" err="1">
                <a:sym typeface="Inter"/>
              </a:rPr>
              <a:t>folgt</a:t>
            </a:r>
            <a:r>
              <a:rPr lang="en-US" dirty="0">
                <a:sym typeface="Inter"/>
              </a:rPr>
              <a:t> </a:t>
            </a:r>
            <a:r>
              <a:rPr lang="en-US" dirty="0" err="1">
                <a:sym typeface="Inter"/>
              </a:rPr>
              <a:t>uns</a:t>
            </a:r>
            <a:r>
              <a:rPr lang="en-US" dirty="0">
                <a:sym typeface="Inter"/>
              </a:rPr>
              <a:t> auf LinkedIn für News und Trends </a:t>
            </a:r>
            <a:r>
              <a:rPr lang="en-US" dirty="0" err="1">
                <a:sym typeface="Inter"/>
              </a:rPr>
              <a:t>aus</a:t>
            </a:r>
            <a:r>
              <a:rPr lang="en-US" dirty="0">
                <a:sym typeface="Inter"/>
              </a:rPr>
              <a:t> der IT-Welt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2595A9-84E3-698B-F5D6-C5796EAC3EAC}"/>
              </a:ext>
            </a:extLst>
          </p:cNvPr>
          <p:cNvCxnSpPr>
            <a:cxnSpLocks/>
          </p:cNvCxnSpPr>
          <p:nvPr userDrawn="1"/>
        </p:nvCxnSpPr>
        <p:spPr>
          <a:xfrm>
            <a:off x="14054801" y="58247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AF417-7895-6442-D52A-DBF9C850D4E1}"/>
              </a:ext>
            </a:extLst>
          </p:cNvPr>
          <p:cNvCxnSpPr>
            <a:cxnSpLocks/>
          </p:cNvCxnSpPr>
          <p:nvPr userDrawn="1"/>
        </p:nvCxnSpPr>
        <p:spPr>
          <a:xfrm>
            <a:off x="14119024" y="832322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58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utroSection_ReadyToStart">
    <p:bg>
      <p:bgPr>
        <a:solidFill>
          <a:srgbClr val="0402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3261390-DA6A-EDF5-3A29-7B2670249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927273" y="0"/>
            <a:ext cx="11658439" cy="9209088"/>
          </a:xfrm>
          <a:prstGeom prst="rect">
            <a:avLst/>
          </a:prstGeom>
          <a:gradFill flip="none" rotWithShape="1">
            <a:gsLst>
              <a:gs pos="61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9CAF6C-4A57-38E9-F8AE-F236555E6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74448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1" y="1076400"/>
            <a:ext cx="4911264" cy="116339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startklar</a:t>
            </a:r>
            <a:r>
              <a:rPr lang="en-GB" dirty="0"/>
              <a:t>!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C984-802B-4307-A083-9CBA76199BA1}"/>
              </a:ext>
            </a:extLst>
          </p:cNvPr>
          <p:cNvCxnSpPr>
            <a:cxnSpLocks/>
          </p:cNvCxnSpPr>
          <p:nvPr userDrawn="1"/>
        </p:nvCxnSpPr>
        <p:spPr>
          <a:xfrm>
            <a:off x="1286627" y="2967742"/>
            <a:ext cx="1296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2DF53-57E7-A202-790A-04A102201622}"/>
              </a:ext>
            </a:extLst>
          </p:cNvPr>
          <p:cNvSpPr txBox="1"/>
          <p:nvPr userDrawn="1"/>
        </p:nvSpPr>
        <p:spPr>
          <a:xfrm>
            <a:off x="1286627" y="3431852"/>
            <a:ext cx="6881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automatethefuture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achievemore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15" name="Picture 1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02F9F3A-06A3-75CE-C3DC-EEF803A90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6627" y="4881700"/>
            <a:ext cx="2957007" cy="57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294F24-E951-6653-9130-A7405BD6CD96}"/>
              </a:ext>
            </a:extLst>
          </p:cNvPr>
          <p:cNvSpPr txBox="1"/>
          <p:nvPr userDrawn="1"/>
        </p:nvSpPr>
        <p:spPr>
          <a:xfrm>
            <a:off x="1286627" y="5934974"/>
            <a:ext cx="6881782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GmbH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Nördliche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Münchner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Str. 27a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82031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Grünwald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www.shiftavenue.com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  <a:hlinkClick r:id="rId3"/>
              </a:rPr>
              <a:t>contact@shiftavenue.com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© </a:t>
            </a:r>
            <a:r>
              <a:rPr lang="en-US" sz="18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2025</a:t>
            </a: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E3B33ABD-B6EC-34E2-7543-4953BD01AE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0" y="5840874"/>
            <a:ext cx="2494800" cy="2494800"/>
          </a:xfrm>
          <a:prstGeom prst="rect">
            <a:avLst/>
          </a:prstGeom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2D012891-BB6A-6114-FE4B-2023FC5427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87024" y="1076400"/>
            <a:ext cx="2495565" cy="249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DCC59-41DC-73CE-F8C3-67D39A81AD54}"/>
              </a:ext>
            </a:extLst>
          </p:cNvPr>
          <p:cNvSpPr txBox="1"/>
          <p:nvPr userDrawn="1"/>
        </p:nvSpPr>
        <p:spPr>
          <a:xfrm>
            <a:off x="8986549" y="1630388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Besucht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unsere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Website für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mehr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Infos</a:t>
            </a:r>
            <a:endParaRPr lang="en-US" sz="2400" spc="345" baseline="0" dirty="0">
              <a:solidFill>
                <a:srgbClr val="F3F7FA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4120A-065D-B115-EECC-72D47C197789}"/>
              </a:ext>
            </a:extLst>
          </p:cNvPr>
          <p:cNvCxnSpPr>
            <a:cxnSpLocks/>
          </p:cNvCxnSpPr>
          <p:nvPr userDrawn="1"/>
        </p:nvCxnSpPr>
        <p:spPr>
          <a:xfrm>
            <a:off x="8922326" y="107640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0107F6-2FB4-B7B5-1314-9B040A07354F}"/>
              </a:ext>
            </a:extLst>
          </p:cNvPr>
          <p:cNvCxnSpPr>
            <a:cxnSpLocks/>
          </p:cNvCxnSpPr>
          <p:nvPr userDrawn="1"/>
        </p:nvCxnSpPr>
        <p:spPr>
          <a:xfrm>
            <a:off x="8986549" y="35749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4A231B-6547-B414-D423-1565742CF31B}"/>
              </a:ext>
            </a:extLst>
          </p:cNvPr>
          <p:cNvSpPr txBox="1"/>
          <p:nvPr userDrawn="1"/>
        </p:nvSpPr>
        <p:spPr>
          <a:xfrm>
            <a:off x="8986549" y="4430096"/>
            <a:ext cx="8372475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Scannt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keine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QR-Codes!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36D09-F54D-BD1B-54FC-6E1397108A27}"/>
              </a:ext>
            </a:extLst>
          </p:cNvPr>
          <p:cNvSpPr txBox="1"/>
          <p:nvPr userDrawn="1"/>
        </p:nvSpPr>
        <p:spPr>
          <a:xfrm>
            <a:off x="14082510" y="6220451"/>
            <a:ext cx="3240000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400" spc="345" baseline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</a:defRPr>
            </a:lvl1pPr>
          </a:lstStyle>
          <a:p>
            <a:pPr lvl="0"/>
            <a:r>
              <a:rPr lang="en-US" dirty="0">
                <a:sym typeface="Inter"/>
              </a:rPr>
              <a:t>Oder </a:t>
            </a:r>
            <a:r>
              <a:rPr lang="en-US" dirty="0" err="1">
                <a:sym typeface="Inter"/>
              </a:rPr>
              <a:t>folgt</a:t>
            </a:r>
            <a:r>
              <a:rPr lang="en-US" dirty="0">
                <a:sym typeface="Inter"/>
              </a:rPr>
              <a:t> </a:t>
            </a:r>
            <a:r>
              <a:rPr lang="en-US" dirty="0" err="1">
                <a:sym typeface="Inter"/>
              </a:rPr>
              <a:t>uns</a:t>
            </a:r>
            <a:r>
              <a:rPr lang="en-US" dirty="0">
                <a:sym typeface="Inter"/>
              </a:rPr>
              <a:t> auf LinkedIn für News und Trends </a:t>
            </a:r>
            <a:r>
              <a:rPr lang="en-US" dirty="0" err="1">
                <a:sym typeface="Inter"/>
              </a:rPr>
              <a:t>aus</a:t>
            </a:r>
            <a:r>
              <a:rPr lang="en-US" dirty="0">
                <a:sym typeface="Inter"/>
              </a:rPr>
              <a:t> der IT-Welt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2595A9-84E3-698B-F5D6-C5796EAC3EAC}"/>
              </a:ext>
            </a:extLst>
          </p:cNvPr>
          <p:cNvCxnSpPr>
            <a:cxnSpLocks/>
          </p:cNvCxnSpPr>
          <p:nvPr userDrawn="1"/>
        </p:nvCxnSpPr>
        <p:spPr>
          <a:xfrm>
            <a:off x="14054801" y="58247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AF417-7895-6442-D52A-DBF9C850D4E1}"/>
              </a:ext>
            </a:extLst>
          </p:cNvPr>
          <p:cNvCxnSpPr>
            <a:cxnSpLocks/>
          </p:cNvCxnSpPr>
          <p:nvPr userDrawn="1"/>
        </p:nvCxnSpPr>
        <p:spPr>
          <a:xfrm>
            <a:off x="14119024" y="832322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0595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clusionSection_ThankYouSlide">
    <p:bg>
      <p:bgPr>
        <a:solidFill>
          <a:srgbClr val="0402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E3261390-DA6A-EDF5-3A29-7B2670249A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927273" y="0"/>
            <a:ext cx="11658439" cy="9209088"/>
          </a:xfrm>
          <a:prstGeom prst="rect">
            <a:avLst/>
          </a:prstGeom>
          <a:gradFill flip="none" rotWithShape="1">
            <a:gsLst>
              <a:gs pos="61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9CAF6C-4A57-38E9-F8AE-F236555E6E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74448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870E6B-D718-1671-8D59-A1DE7B86C5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401" y="1076400"/>
            <a:ext cx="4911264" cy="116339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Vielen</a:t>
            </a:r>
            <a:r>
              <a:rPr lang="en-GB" dirty="0"/>
              <a:t> Dank!</a:t>
            </a:r>
            <a:br>
              <a:rPr lang="en-GB" dirty="0"/>
            </a:br>
            <a:r>
              <a:rPr lang="en-GB" dirty="0"/>
              <a:t>Q&amp;A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CC984-802B-4307-A083-9CBA76199BA1}"/>
              </a:ext>
            </a:extLst>
          </p:cNvPr>
          <p:cNvCxnSpPr>
            <a:cxnSpLocks/>
          </p:cNvCxnSpPr>
          <p:nvPr userDrawn="1"/>
        </p:nvCxnSpPr>
        <p:spPr>
          <a:xfrm>
            <a:off x="1286627" y="2967742"/>
            <a:ext cx="1296000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2DF53-57E7-A202-790A-04A102201622}"/>
              </a:ext>
            </a:extLst>
          </p:cNvPr>
          <p:cNvSpPr txBox="1"/>
          <p:nvPr userDrawn="1"/>
        </p:nvSpPr>
        <p:spPr>
          <a:xfrm>
            <a:off x="1286627" y="3431852"/>
            <a:ext cx="6881782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automatethefuture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35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#</a:t>
            </a:r>
            <a:r>
              <a:rPr kumimoji="0" lang="en-US" sz="2800" b="0" i="0" u="none" strike="noStrike" kern="1200" cap="none" spc="35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achievemore</a:t>
            </a:r>
            <a:endParaRPr kumimoji="0" lang="en-US" sz="2800" b="0" i="0" u="none" strike="noStrike" kern="1200" cap="none" spc="350" normalizeH="0" baseline="0" noProof="0" dirty="0">
              <a:ln>
                <a:noFill/>
              </a:ln>
              <a:solidFill>
                <a:srgbClr val="922686"/>
              </a:solidFill>
              <a:effectLst/>
              <a:uLnTx/>
              <a:uFillTx/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15" name="Picture 1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02F9F3A-06A3-75CE-C3DC-EEF803A90C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6627" y="4881700"/>
            <a:ext cx="2957007" cy="57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294F24-E951-6653-9130-A7405BD6CD96}"/>
              </a:ext>
            </a:extLst>
          </p:cNvPr>
          <p:cNvSpPr txBox="1"/>
          <p:nvPr userDrawn="1"/>
        </p:nvSpPr>
        <p:spPr>
          <a:xfrm>
            <a:off x="1286627" y="5934974"/>
            <a:ext cx="6881782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GmbH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Nördliche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Münchner</a:t>
            </a: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Str. 27a</a:t>
            </a: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82031 </a:t>
            </a: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Grünwald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www.shiftavenue.com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r>
              <a:rPr lang="en-US" sz="21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  <a:hlinkClick r:id="rId3"/>
              </a:rPr>
              <a:t>contact@shiftavenue.com</a:t>
            </a: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marL="0" marR="0" lvl="0" indent="0" algn="l" defTabSz="457200" rtl="0" eaLnBrk="1" fontAlgn="auto" latinLnBrk="0" hangingPunct="1">
              <a:lnSpc>
                <a:spcPts val="25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© </a:t>
            </a:r>
            <a:r>
              <a:rPr lang="en-US" sz="1800" spc="45" baseline="0" dirty="0" err="1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shiftavenue</a:t>
            </a:r>
            <a:r>
              <a:rPr lang="en-US" sz="1800" spc="45" baseline="0" dirty="0">
                <a:solidFill>
                  <a:srgbClr val="9FA0A4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2025</a:t>
            </a: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  <a:p>
            <a:pPr algn="l">
              <a:lnSpc>
                <a:spcPts val="2545"/>
              </a:lnSpc>
            </a:pPr>
            <a:endParaRPr lang="en-US" sz="2100" spc="45" baseline="0" dirty="0">
              <a:solidFill>
                <a:srgbClr val="9FA0A4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E3B33ABD-B6EC-34E2-7543-4953BD01AE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44000" y="5840874"/>
            <a:ext cx="2494800" cy="2494800"/>
          </a:xfrm>
          <a:prstGeom prst="rect">
            <a:avLst/>
          </a:prstGeom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2D012891-BB6A-6114-FE4B-2023FC5427A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587024" y="1076400"/>
            <a:ext cx="2495565" cy="24955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6DCC59-41DC-73CE-F8C3-67D39A81AD54}"/>
              </a:ext>
            </a:extLst>
          </p:cNvPr>
          <p:cNvSpPr txBox="1"/>
          <p:nvPr userDrawn="1"/>
        </p:nvSpPr>
        <p:spPr>
          <a:xfrm>
            <a:off x="8986549" y="1630388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Besucht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unsere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Website für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mehr</a:t>
            </a:r>
            <a:r>
              <a:rPr lang="en-US" sz="2400" spc="345" baseline="0" dirty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lang="en-US" sz="2400" spc="345" baseline="0" dirty="0" err="1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  <a:sym typeface="Inter"/>
              </a:rPr>
              <a:t>Infos</a:t>
            </a:r>
            <a:endParaRPr lang="en-US" sz="2400" spc="345" baseline="0" dirty="0">
              <a:solidFill>
                <a:srgbClr val="F3F7FA"/>
              </a:solidFill>
              <a:latin typeface="Trebuchet MS" panose="020B0703020202090204" pitchFamily="34" charset="0"/>
              <a:ea typeface="Inter"/>
              <a:cs typeface="Inter"/>
              <a:sym typeface="Inter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B4120A-065D-B115-EECC-72D47C197789}"/>
              </a:ext>
            </a:extLst>
          </p:cNvPr>
          <p:cNvCxnSpPr>
            <a:cxnSpLocks/>
          </p:cNvCxnSpPr>
          <p:nvPr userDrawn="1"/>
        </p:nvCxnSpPr>
        <p:spPr>
          <a:xfrm>
            <a:off x="8922326" y="107640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0107F6-2FB4-B7B5-1314-9B040A07354F}"/>
              </a:ext>
            </a:extLst>
          </p:cNvPr>
          <p:cNvCxnSpPr>
            <a:cxnSpLocks/>
          </p:cNvCxnSpPr>
          <p:nvPr userDrawn="1"/>
        </p:nvCxnSpPr>
        <p:spPr>
          <a:xfrm>
            <a:off x="8986549" y="35749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4A231B-6547-B414-D423-1565742CF31B}"/>
              </a:ext>
            </a:extLst>
          </p:cNvPr>
          <p:cNvSpPr txBox="1"/>
          <p:nvPr userDrawn="1"/>
        </p:nvSpPr>
        <p:spPr>
          <a:xfrm>
            <a:off x="8986549" y="4430096"/>
            <a:ext cx="8372475" cy="552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Scannt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</a:t>
            </a:r>
            <a:r>
              <a:rPr kumimoji="0" lang="en-US" sz="4200" b="1" i="0" u="none" strike="noStrike" kern="1200" cap="none" spc="140" normalizeH="0" baseline="0" noProof="0" dirty="0" err="1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keine</a:t>
            </a:r>
            <a:r>
              <a:rPr kumimoji="0" lang="en-US" sz="4200" b="1" i="0" u="none" strike="noStrike" kern="1200" cap="none" spc="140" normalizeH="0" baseline="0" noProof="0" dirty="0">
                <a:ln>
                  <a:noFill/>
                </a:ln>
                <a:solidFill>
                  <a:srgbClr val="922686"/>
                </a:solidFill>
                <a:effectLst/>
                <a:uLnTx/>
                <a:uFillTx/>
                <a:latin typeface="Trebuchet MS" panose="020B0703020202090204" pitchFamily="34" charset="0"/>
                <a:ea typeface="Inter"/>
                <a:cs typeface="Inter"/>
                <a:sym typeface="Inter"/>
              </a:rPr>
              <a:t> QR-Codes!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B36D09-F54D-BD1B-54FC-6E1397108A27}"/>
              </a:ext>
            </a:extLst>
          </p:cNvPr>
          <p:cNvSpPr txBox="1"/>
          <p:nvPr userDrawn="1"/>
        </p:nvSpPr>
        <p:spPr>
          <a:xfrm>
            <a:off x="14082510" y="6220451"/>
            <a:ext cx="3240000" cy="1760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sz="2400" spc="345" baseline="0">
                <a:solidFill>
                  <a:srgbClr val="F3F7FA"/>
                </a:solidFill>
                <a:latin typeface="Trebuchet MS" panose="020B0703020202090204" pitchFamily="34" charset="0"/>
                <a:ea typeface="Inter"/>
                <a:cs typeface="Inter"/>
              </a:defRPr>
            </a:lvl1pPr>
          </a:lstStyle>
          <a:p>
            <a:pPr lvl="0"/>
            <a:r>
              <a:rPr lang="en-US" dirty="0">
                <a:sym typeface="Inter"/>
              </a:rPr>
              <a:t>Oder </a:t>
            </a:r>
            <a:r>
              <a:rPr lang="en-US" dirty="0" err="1">
                <a:sym typeface="Inter"/>
              </a:rPr>
              <a:t>folgt</a:t>
            </a:r>
            <a:r>
              <a:rPr lang="en-US" dirty="0">
                <a:sym typeface="Inter"/>
              </a:rPr>
              <a:t> </a:t>
            </a:r>
            <a:r>
              <a:rPr lang="en-US" dirty="0" err="1">
                <a:sym typeface="Inter"/>
              </a:rPr>
              <a:t>uns</a:t>
            </a:r>
            <a:r>
              <a:rPr lang="en-US" dirty="0">
                <a:sym typeface="Inter"/>
              </a:rPr>
              <a:t> auf LinkedIn für News und Trends </a:t>
            </a:r>
            <a:r>
              <a:rPr lang="en-US" dirty="0" err="1">
                <a:sym typeface="Inter"/>
              </a:rPr>
              <a:t>aus</a:t>
            </a:r>
            <a:r>
              <a:rPr lang="en-US" dirty="0">
                <a:sym typeface="Inter"/>
              </a:rPr>
              <a:t> der IT-Welt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2595A9-84E3-698B-F5D6-C5796EAC3EAC}"/>
              </a:ext>
            </a:extLst>
          </p:cNvPr>
          <p:cNvCxnSpPr>
            <a:cxnSpLocks/>
          </p:cNvCxnSpPr>
          <p:nvPr userDrawn="1"/>
        </p:nvCxnSpPr>
        <p:spPr>
          <a:xfrm>
            <a:off x="14054801" y="582471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EAF417-7895-6442-D52A-DBF9C850D4E1}"/>
              </a:ext>
            </a:extLst>
          </p:cNvPr>
          <p:cNvCxnSpPr>
            <a:cxnSpLocks/>
          </p:cNvCxnSpPr>
          <p:nvPr userDrawn="1"/>
        </p:nvCxnSpPr>
        <p:spPr>
          <a:xfrm>
            <a:off x="14119024" y="8323220"/>
            <a:ext cx="324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650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MainSection_ChapterSlide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grey background&#10;&#10;Description automatically generated">
            <a:extLst>
              <a:ext uri="{FF2B5EF4-FFF2-40B4-BE49-F238E27FC236}">
                <a16:creationId xmlns:a16="http://schemas.microsoft.com/office/drawing/2014/main" id="{B3AD99CE-966F-1868-C9EA-33412EF4BFD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alphaModFix/>
          </a:blip>
          <a:srcRect t="18218"/>
          <a:stretch/>
        </p:blipFill>
        <p:spPr>
          <a:xfrm>
            <a:off x="-1" y="-1"/>
            <a:ext cx="17719589" cy="9208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6000" y="3946197"/>
            <a:ext cx="13716000" cy="836383"/>
          </a:xfrm>
        </p:spPr>
        <p:txBody>
          <a:bodyPr anchor="b" anchorCtr="0">
            <a:spAutoFit/>
          </a:bodyPr>
          <a:lstStyle>
            <a:lvl1pPr algn="ctr">
              <a:defRPr sz="6000" b="1" i="0" cap="none" baseline="0"/>
            </a:lvl1pPr>
          </a:lstStyle>
          <a:p>
            <a:r>
              <a:rPr lang="en-GB" dirty="0" err="1">
                <a:effectLst/>
                <a:latin typeface="Trebuchet MS" panose="020B0703020202090204" pitchFamily="34" charset="0"/>
              </a:rPr>
              <a:t>Snorkle</a:t>
            </a:r>
            <a:r>
              <a:rPr lang="en-GB" dirty="0">
                <a:effectLst/>
                <a:latin typeface="Trebuchet MS" panose="020B0703020202090204" pitchFamily="34" charset="0"/>
              </a:rPr>
              <a:t>-bundled Trimmings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6000" y="5105857"/>
            <a:ext cx="13716000" cy="585481"/>
          </a:xfrm>
        </p:spPr>
        <p:txBody>
          <a:bodyPr anchor="b" anchorCtr="0">
            <a:spAutoFit/>
          </a:bodyPr>
          <a:lstStyle>
            <a:lvl1pPr marL="0" indent="0" algn="ctr">
              <a:buNone/>
              <a:defRPr sz="4200" b="0" i="0" baseline="0"/>
            </a:lvl1pPr>
            <a:lvl2pPr marL="613928" indent="0" algn="ctr">
              <a:buNone/>
              <a:defRPr sz="2686"/>
            </a:lvl2pPr>
            <a:lvl3pPr marL="1227856" indent="0" algn="ctr">
              <a:buNone/>
              <a:defRPr sz="2417"/>
            </a:lvl3pPr>
            <a:lvl4pPr marL="1841784" indent="0" algn="ctr">
              <a:buNone/>
              <a:defRPr sz="2148"/>
            </a:lvl4pPr>
            <a:lvl5pPr marL="2455713" indent="0" algn="ctr">
              <a:buNone/>
              <a:defRPr sz="2148"/>
            </a:lvl5pPr>
            <a:lvl6pPr marL="3069641" indent="0" algn="ctr">
              <a:buNone/>
              <a:defRPr sz="2148"/>
            </a:lvl6pPr>
            <a:lvl7pPr marL="3683569" indent="0" algn="ctr">
              <a:buNone/>
              <a:defRPr sz="2148"/>
            </a:lvl7pPr>
            <a:lvl8pPr marL="4297497" indent="0" algn="ctr">
              <a:buNone/>
              <a:defRPr sz="2148"/>
            </a:lvl8pPr>
            <a:lvl9pPr marL="4911425" indent="0" algn="ctr">
              <a:buNone/>
              <a:defRPr sz="2148"/>
            </a:lvl9pPr>
          </a:lstStyle>
          <a:p>
            <a:r>
              <a:rPr lang="en-GB" dirty="0">
                <a:effectLst/>
                <a:latin typeface="Trebuchet MS" panose="020B0703020202090204" pitchFamily="34" charset="0"/>
              </a:rPr>
              <a:t>The </a:t>
            </a:r>
            <a:r>
              <a:rPr lang="en-GB" dirty="0" err="1">
                <a:effectLst/>
                <a:latin typeface="Trebuchet MS" panose="020B0703020202090204" pitchFamily="34" charset="0"/>
              </a:rPr>
              <a:t>flibber-flobber</a:t>
            </a:r>
            <a:r>
              <a:rPr lang="en-GB" dirty="0">
                <a:effectLst/>
                <a:latin typeface="Trebuchet MS" panose="020B0703020202090204" pitchFamily="34" charset="0"/>
              </a:rPr>
              <a:t> Variety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3C9ED9F-82EC-42D2-DFFC-C45BE60BEE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30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0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erSection_SinglePres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8542B5-A24E-9E85-4F92-2893D19C59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846828" y="0"/>
            <a:ext cx="10738884" cy="9209088"/>
          </a:xfrm>
          <a:prstGeom prst="rect">
            <a:avLst/>
          </a:prstGeom>
          <a:gradFill flip="none" rotWithShape="1">
            <a:gsLst>
              <a:gs pos="61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C1E2E-B676-D865-511F-8488CF817F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0"/>
            <a:ext cx="84276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029861"/>
            <a:ext cx="8123850" cy="581698"/>
          </a:xfrm>
        </p:spPr>
        <p:txBody>
          <a:bodyPr anchor="b" anchorCtr="0"/>
          <a:lstStyle>
            <a:lvl1pPr>
              <a:defRPr cap="none" baseline="0"/>
            </a:lvl1pPr>
          </a:lstStyle>
          <a:p>
            <a:r>
              <a:rPr lang="en-GB" dirty="0" err="1"/>
              <a:t>Vorname</a:t>
            </a:r>
            <a:r>
              <a:rPr lang="en-GB" dirty="0"/>
              <a:t> 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3999" y="2933825"/>
            <a:ext cx="8123849" cy="387798"/>
          </a:xfrm>
        </p:spPr>
        <p:txBody>
          <a:bodyPr wrap="square" anchor="b" anchorCtr="0">
            <a:spAutoFit/>
          </a:bodyPr>
          <a:lstStyle>
            <a:lvl1pPr>
              <a:defRPr sz="2800" cap="all" spc="450" baseline="0"/>
            </a:lvl1pPr>
          </a:lstStyle>
          <a:p>
            <a:pPr lvl="0"/>
            <a:r>
              <a:rPr lang="en-US" dirty="0"/>
              <a:t>Position Goes Here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54BBF6-3B14-B557-7715-74BF93B7AE3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143999" y="4222445"/>
            <a:ext cx="8475300" cy="4482878"/>
          </a:xfr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</a:lstStyle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Examples: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Years of experience in IT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Former employers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Team lead experience, team size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Budget responsibility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Tech stack, special skills, achievements</a:t>
            </a:r>
          </a:p>
          <a:p>
            <a:pPr algn="l">
              <a:lnSpc>
                <a:spcPts val="4895"/>
              </a:lnSpc>
            </a:pPr>
            <a:endParaRPr lang="en-US" sz="2399" dirty="0">
              <a:solidFill>
                <a:srgbClr val="F3F7F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2BD256-76C7-D400-3CD1-D69CB9B2BE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2000" y="1101600"/>
            <a:ext cx="7473600" cy="8107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BB848-DF9D-E29E-BE55-B9B567817ECA}"/>
              </a:ext>
            </a:extLst>
          </p:cNvPr>
          <p:cNvCxnSpPr>
            <a:cxnSpLocks/>
          </p:cNvCxnSpPr>
          <p:nvPr userDrawn="1"/>
        </p:nvCxnSpPr>
        <p:spPr>
          <a:xfrm>
            <a:off x="9144000" y="3746444"/>
            <a:ext cx="720000" cy="0"/>
          </a:xfrm>
          <a:prstGeom prst="line">
            <a:avLst/>
          </a:prstGeom>
          <a:ln w="53975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97A5137A-41E9-3359-A048-4B93266F4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3999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erSection_SinglePresenter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305225-E9B2-A9B5-913C-E466E63AC7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7846828" y="0"/>
            <a:ext cx="10738884" cy="9209088"/>
          </a:xfrm>
          <a:prstGeom prst="rect">
            <a:avLst/>
          </a:prstGeom>
          <a:gradFill flip="none" rotWithShape="1">
            <a:gsLst>
              <a:gs pos="61000">
                <a:srgbClr val="1B1E21"/>
              </a:gs>
              <a:gs pos="9000">
                <a:srgbClr val="101018"/>
              </a:gs>
              <a:gs pos="100000">
                <a:srgbClr val="04020E">
                  <a:alpha val="99608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vert="horz" lIns="0" tIns="0" rIns="0" bIns="0" rtlCol="0">
            <a:noAutofit/>
          </a:bodyPr>
          <a:lstStyle/>
          <a:p>
            <a:pPr lvl="0" indent="0" defTabSz="1227856">
              <a:lnSpc>
                <a:spcPct val="90000"/>
              </a:lnSpc>
              <a:spcBef>
                <a:spcPts val="1343"/>
              </a:spcBef>
              <a:buFont typeface="Arial" panose="020B0604020202020204" pitchFamily="34" charset="0"/>
              <a:buNone/>
            </a:pPr>
            <a:endParaRPr lang="en-DE" sz="2800" b="1" i="0" spc="140" baseline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C1E2E-B676-D865-511F-8488CF817F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3600" y="0"/>
            <a:ext cx="8427600" cy="9209088"/>
          </a:xfrm>
          <a:prstGeom prst="rect">
            <a:avLst/>
          </a:prstGeom>
          <a:gradFill flip="none" rotWithShape="1">
            <a:gsLst>
              <a:gs pos="81000">
                <a:srgbClr val="1B1E21"/>
              </a:gs>
              <a:gs pos="38000">
                <a:srgbClr val="101018"/>
              </a:gs>
              <a:gs pos="100000">
                <a:srgbClr val="272A2E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DE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2828" y="2115824"/>
            <a:ext cx="8125022" cy="581698"/>
          </a:xfrm>
        </p:spPr>
        <p:txBody>
          <a:bodyPr anchor="b" anchorCtr="0"/>
          <a:lstStyle>
            <a:lvl1pPr>
              <a:defRPr cap="none" baseline="0"/>
            </a:lvl1pPr>
          </a:lstStyle>
          <a:p>
            <a:r>
              <a:rPr lang="en-GB" dirty="0" err="1"/>
              <a:t>Vorname</a:t>
            </a:r>
            <a:r>
              <a:rPr lang="en-GB" dirty="0"/>
              <a:t> Name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0" y="3010273"/>
            <a:ext cx="8123850" cy="387798"/>
          </a:xfrm>
        </p:spPr>
        <p:txBody>
          <a:bodyPr wrap="square" anchor="b" anchorCtr="0">
            <a:spAutoFit/>
          </a:bodyPr>
          <a:lstStyle>
            <a:lvl1pPr>
              <a:defRPr sz="2800" cap="all" spc="450" baseline="0"/>
            </a:lvl1pPr>
          </a:lstStyle>
          <a:p>
            <a:pPr lvl="0"/>
            <a:r>
              <a:rPr lang="en-US" dirty="0"/>
              <a:t>Position Goes Here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54BBF6-3B14-B557-7715-74BF93B7AE3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9144000" y="4693395"/>
            <a:ext cx="8123850" cy="4109939"/>
          </a:xfrm>
        </p:spPr>
        <p:txBody>
          <a:bodyPr/>
          <a:lstStyle/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Examples: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Years of experience in IT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Former employers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Team lead experience, team size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Budget responsibility</a:t>
            </a:r>
          </a:p>
          <a:p>
            <a:pPr marL="518157" lvl="1" indent="-259078" algn="l">
              <a:lnSpc>
                <a:spcPts val="4895"/>
              </a:lnSpc>
              <a:buFont typeface="Arial"/>
              <a:buChar char="•"/>
            </a:pPr>
            <a:r>
              <a:rPr lang="en-US" sz="2399" dirty="0">
                <a:solidFill>
                  <a:srgbClr val="F3F7FA"/>
                </a:solidFill>
                <a:latin typeface="Trebuchet MS"/>
                <a:ea typeface="Trebuchet MS"/>
                <a:cs typeface="Trebuchet MS"/>
                <a:sym typeface="Trebuchet MS"/>
              </a:rPr>
              <a:t>Tech stack, special skills, achievements</a:t>
            </a:r>
          </a:p>
          <a:p>
            <a:pPr algn="l">
              <a:lnSpc>
                <a:spcPts val="4895"/>
              </a:lnSpc>
            </a:pPr>
            <a:endParaRPr lang="en-US" sz="2399" dirty="0">
              <a:solidFill>
                <a:srgbClr val="F3F7F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9BB848-DF9D-E29E-BE55-B9B567817ECA}"/>
              </a:ext>
            </a:extLst>
          </p:cNvPr>
          <p:cNvCxnSpPr>
            <a:cxnSpLocks/>
          </p:cNvCxnSpPr>
          <p:nvPr userDrawn="1"/>
        </p:nvCxnSpPr>
        <p:spPr>
          <a:xfrm>
            <a:off x="9144000" y="4372182"/>
            <a:ext cx="720000" cy="0"/>
          </a:xfrm>
          <a:prstGeom prst="line">
            <a:avLst/>
          </a:prstGeom>
          <a:ln w="53975" cap="rnd">
            <a:solidFill>
              <a:schemeClr val="tx2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BCB59F7-1ED9-3BE4-0EDB-6E7D8326D55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0" y="3710822"/>
            <a:ext cx="8123850" cy="387798"/>
          </a:xfrm>
        </p:spPr>
        <p:txBody>
          <a:bodyPr wrap="square" anchor="b" anchorCtr="0">
            <a:spAutoFit/>
          </a:bodyPr>
          <a:lstStyle>
            <a:lvl1pPr>
              <a:defRPr sz="2800" cap="all" spc="45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083E2F88-40FF-EAF5-6574-3EC86D2274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2000" y="1101600"/>
            <a:ext cx="7473600" cy="8107200"/>
          </a:xfrm>
          <a:noFill/>
        </p:spPr>
        <p:txBody>
          <a:bodyPr/>
          <a:lstStyle/>
          <a:p>
            <a:r>
              <a:rPr lang="en-DE" dirty="0"/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4F681F-23D3-6902-30E7-555353095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2828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7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meSection_MemeSlide_1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899-7A72-10F9-89FC-8DBF2C121E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Put your Meme Here for some Giggles</a:t>
            </a:r>
            <a:endParaRPr lang="en-DE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510EEED8-C972-5B24-8CDF-28406020B1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46920" y="2880360"/>
            <a:ext cx="7491600" cy="525232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14C4589-AEE4-06B5-7BDD-286951A8A9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2400" y="2880360"/>
            <a:ext cx="7851599" cy="5252328"/>
          </a:xfrm>
          <a:noFill/>
        </p:spPr>
        <p:txBody>
          <a:bodyPr/>
          <a:lstStyle/>
          <a:p>
            <a:r>
              <a:rPr lang="de-DE"/>
              <a:t>Bild durch Klicken auf Symbol hinzufügen</a:t>
            </a:r>
            <a:endParaRPr lang="en-DE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8643A72-B56D-33D4-ABED-CF27C3285F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7965" y="1076400"/>
            <a:ext cx="3382735" cy="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6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B1E21"/>
            </a:gs>
            <a:gs pos="21000">
              <a:srgbClr val="101018"/>
            </a:gs>
            <a:gs pos="100000">
              <a:srgbClr val="04020E">
                <a:alpha val="99608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880000"/>
            <a:ext cx="15773400" cy="5148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535461"/>
            <a:ext cx="4114800" cy="4902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1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535461"/>
            <a:ext cx="6172200" cy="4902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1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5351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  <p:sldLayoutId id="2147483894" r:id="rId26"/>
    <p:sldLayoutId id="2147483895" r:id="rId27"/>
    <p:sldLayoutId id="2147483896" r:id="rId28"/>
    <p:sldLayoutId id="2147483897" r:id="rId29"/>
    <p:sldLayoutId id="2147483898" r:id="rId30"/>
    <p:sldLayoutId id="2147483899" r:id="rId31"/>
    <p:sldLayoutId id="2147483900" r:id="rId32"/>
    <p:sldLayoutId id="2147483901" r:id="rId33"/>
    <p:sldLayoutId id="2147483902" r:id="rId34"/>
    <p:sldLayoutId id="2147483903" r:id="rId35"/>
    <p:sldLayoutId id="2147483904" r:id="rId36"/>
    <p:sldLayoutId id="2147483905" r:id="rId37"/>
    <p:sldLayoutId id="2147483906" r:id="rId38"/>
    <p:sldLayoutId id="2147483907" r:id="rId39"/>
    <p:sldLayoutId id="2147483908" r:id="rId40"/>
    <p:sldLayoutId id="2147483909" r:id="rId41"/>
    <p:sldLayoutId id="2147483910" r:id="rId42"/>
    <p:sldLayoutId id="2147483911" r:id="rId43"/>
    <p:sldLayoutId id="2147483912" r:id="rId44"/>
    <p:sldLayoutId id="2147483913" r:id="rId45"/>
    <p:sldLayoutId id="2147483914" r:id="rId46"/>
    <p:sldLayoutId id="2147483915" r:id="rId47"/>
    <p:sldLayoutId id="2147483916" r:id="rId48"/>
    <p:sldLayoutId id="2147483917" r:id="rId49"/>
    <p:sldLayoutId id="2147483918" r:id="rId50"/>
    <p:sldLayoutId id="2147483919" r:id="rId51"/>
    <p:sldLayoutId id="2147483920" r:id="rId52"/>
    <p:sldLayoutId id="2147483921" r:id="rId53"/>
    <p:sldLayoutId id="2147483922" r:id="rId54"/>
    <p:sldLayoutId id="2147483923" r:id="rId55"/>
    <p:sldLayoutId id="2147483924" r:id="rId56"/>
    <p:sldLayoutId id="2147483925" r:id="rId57"/>
    <p:sldLayoutId id="2147483926" r:id="rId58"/>
    <p:sldLayoutId id="2147483927" r:id="rId59"/>
  </p:sldLayoutIdLst>
  <p:txStyles>
    <p:titleStyle>
      <a:lvl1pPr algn="l" defTabSz="1227856" rtl="0" eaLnBrk="1" latinLnBrk="0" hangingPunct="1">
        <a:lnSpc>
          <a:spcPct val="90000"/>
        </a:lnSpc>
        <a:spcBef>
          <a:spcPct val="0"/>
        </a:spcBef>
        <a:buNone/>
        <a:defRPr sz="4200" b="1" i="0" kern="1200" cap="all" spc="4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27856" rtl="0" eaLnBrk="1" latinLnBrk="0" hangingPunct="1">
        <a:lnSpc>
          <a:spcPct val="90000"/>
        </a:lnSpc>
        <a:spcBef>
          <a:spcPts val="1343"/>
        </a:spcBef>
        <a:buFont typeface="Arial" panose="020B0604020202020204" pitchFamily="34" charset="0"/>
        <a:buNone/>
        <a:defRPr sz="2400" b="0" i="0" kern="1200" spc="140" baseline="0">
          <a:solidFill>
            <a:schemeClr val="tx1"/>
          </a:solidFill>
          <a:latin typeface="+mn-lt"/>
          <a:ea typeface="+mn-ea"/>
          <a:cs typeface="+mn-cs"/>
        </a:defRPr>
      </a:lvl1pPr>
      <a:lvl2pPr marL="920892" indent="-306964" algn="l" defTabSz="1227856" rtl="0" eaLnBrk="1" latinLnBrk="0" hangingPunct="1">
        <a:lnSpc>
          <a:spcPct val="90000"/>
        </a:lnSpc>
        <a:spcBef>
          <a:spcPts val="671"/>
        </a:spcBef>
        <a:buClr>
          <a:schemeClr val="accent4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534820" indent="-306964" algn="l" defTabSz="1227856" rtl="0" eaLnBrk="1" latinLnBrk="0" hangingPunct="1">
        <a:lnSpc>
          <a:spcPct val="90000"/>
        </a:lnSpc>
        <a:spcBef>
          <a:spcPts val="671"/>
        </a:spcBef>
        <a:buClr>
          <a:schemeClr val="accent4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2148749" indent="-306964" algn="l" defTabSz="1227856" rtl="0" eaLnBrk="1" latinLnBrk="0" hangingPunct="1">
        <a:lnSpc>
          <a:spcPct val="90000"/>
        </a:lnSpc>
        <a:spcBef>
          <a:spcPts val="671"/>
        </a:spcBef>
        <a:buClr>
          <a:schemeClr val="accent4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762677" indent="-306964" algn="l" defTabSz="1227856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376605" indent="-306964" algn="l" defTabSz="1227856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990533" indent="-306964" algn="l" defTabSz="1227856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604461" indent="-306964" algn="l" defTabSz="1227856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5218389" indent="-306964" algn="l" defTabSz="1227856" rtl="0" eaLnBrk="1" latinLnBrk="0" hangingPunct="1">
        <a:lnSpc>
          <a:spcPct val="90000"/>
        </a:lnSpc>
        <a:spcBef>
          <a:spcPts val="671"/>
        </a:spcBef>
        <a:buFont typeface="Arial" panose="020B0604020202020204" pitchFamily="34" charset="0"/>
        <a:buChar char="•"/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1pPr>
      <a:lvl2pPr marL="613928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2pPr>
      <a:lvl3pPr marL="1227856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3pPr>
      <a:lvl4pPr marL="1841784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4pPr>
      <a:lvl5pPr marL="2455713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5pPr>
      <a:lvl6pPr marL="3069641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6pPr>
      <a:lvl7pPr marL="3683569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7pPr>
      <a:lvl8pPr marL="4297497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8pPr>
      <a:lvl9pPr marL="4911425" algn="l" defTabSz="1227856" rtl="0" eaLnBrk="1" latinLnBrk="0" hangingPunct="1">
        <a:defRPr sz="2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00">
          <p15:clr>
            <a:srgbClr val="F26B43"/>
          </p15:clr>
        </p15:guide>
        <p15:guide id="2" pos="57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uartomundo.cl/2019/04/02/novedades-destacadas-abril-2019/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pixnio.com/de/objekte/getriebe-zahnraeder-maschinen-apparate-mechanische-druckmaschine" TargetMode="External"/><Relationship Id="rId5" Type="http://schemas.openxmlformats.org/officeDocument/2006/relationships/image" Target="../media/image26.jpg"/><Relationship Id="rId10" Type="http://schemas.openxmlformats.org/officeDocument/2006/relationships/hyperlink" Target="https://www.hippopx.com/cs/blueprint-ruler-architecture-architectural-architect-plan-construction-industry-125526" TargetMode="External"/><Relationship Id="rId4" Type="http://schemas.openxmlformats.org/officeDocument/2006/relationships/hyperlink" Target="https://pixabay.com/en/test-testing-bubble-form-test-form-986935/" TargetMode="External"/><Relationship Id="rId9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uestiondeideas.com/educamos-para-emprender/think-outside-the-box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pikist.com/free-photo-ijdj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9406-C2AE-7E49-E82C-1CDDFF59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BFA7F-7A0B-718B-1344-BF687C2EA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3360344"/>
            <a:ext cx="13716000" cy="1661993"/>
          </a:xfrm>
        </p:spPr>
        <p:txBody>
          <a:bodyPr/>
          <a:lstStyle/>
          <a:p>
            <a:r>
              <a:rPr lang="en-US" dirty="0"/>
              <a:t>Rightsizing your Terraform Modules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D720A3-4374-7A3A-DEC3-7016F27CE084}"/>
              </a:ext>
            </a:extLst>
          </p:cNvPr>
          <p:cNvSpPr txBox="1"/>
          <p:nvPr/>
        </p:nvSpPr>
        <p:spPr>
          <a:xfrm rot="10800000" flipV="1">
            <a:off x="1122416" y="7550449"/>
            <a:ext cx="3347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/>
              <a:t>Rene Schach – 03.06.2025</a:t>
            </a:r>
          </a:p>
          <a:p>
            <a:r>
              <a:rPr lang="de-DE" i="1" dirty="0" err="1"/>
              <a:t>HashiDays</a:t>
            </a:r>
            <a:r>
              <a:rPr lang="de-DE" i="1" dirty="0"/>
              <a:t> London</a:t>
            </a:r>
          </a:p>
        </p:txBody>
      </p:sp>
    </p:spTree>
    <p:extLst>
      <p:ext uri="{BB962C8B-B14F-4D97-AF65-F5344CB8AC3E}">
        <p14:creationId xmlns:p14="http://schemas.microsoft.com/office/powerpoint/2010/main" val="117831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6313-342B-51DE-AE26-EE3E5D612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E9F2-651F-3AAA-8C05-4AA79C01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de-DE" dirty="0"/>
              <a:t>Module </a:t>
            </a:r>
            <a:r>
              <a:rPr lang="de-DE" dirty="0" err="1"/>
              <a:t>testing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072DB-EE79-16AB-D0F7-E9D53BCF585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6917" y="5241766"/>
            <a:ext cx="2614815" cy="258532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Implement into CI/CD setup (e.g., for pull request changes)</a:t>
            </a:r>
          </a:p>
          <a:p>
            <a:pPr algn="ctr"/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90ED-0844-DAC1-1B3F-C3321D98B0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016109" y="5244801"/>
            <a:ext cx="2614815" cy="258532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Don’t test each and every input scenario, focus on use-cases</a:t>
            </a:r>
          </a:p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CF24D-56A8-5DCB-B486-C0A41D19E5B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4182163" y="5241766"/>
            <a:ext cx="2614815" cy="2585323"/>
          </a:xfrm>
        </p:spPr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dirty="0"/>
              <a:t>Test module examples (examples directory)</a:t>
            </a:r>
          </a:p>
          <a:p>
            <a:endParaRPr lang="en-DE"/>
          </a:p>
        </p:txBody>
      </p:sp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6A456BBB-C5CD-85CD-7982-8373A7C66B0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500" r="12500"/>
          <a:stretch/>
        </p:blipFill>
        <p:spPr>
          <a:xfrm>
            <a:off x="1881114" y="2894544"/>
            <a:ext cx="2294312" cy="2294312"/>
          </a:xfrm>
        </p:spPr>
      </p:pic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B8354A48-C7EB-9BCC-7ABA-100CC50A5BFA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6068281" y="2951932"/>
            <a:ext cx="2179536" cy="2179536"/>
          </a:xfrm>
        </p:spPr>
      </p:pic>
      <p:pic>
        <p:nvPicPr>
          <p:cNvPr id="24" name="Bildplatzhalter 23">
            <a:extLst>
              <a:ext uri="{FF2B5EF4-FFF2-40B4-BE49-F238E27FC236}">
                <a16:creationId xmlns:a16="http://schemas.microsoft.com/office/drawing/2014/main" id="{11FC5C6A-5EF7-D8A8-5E15-0B16A4432BB1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10185220" y="2951932"/>
            <a:ext cx="2276592" cy="2276592"/>
          </a:xfrm>
        </p:spPr>
      </p:pic>
      <p:pic>
        <p:nvPicPr>
          <p:cNvPr id="22" name="Bildplatzhalter 21" descr="Ein Bild, das Text, Messstab Maßband, Lineal enthält.&#10;&#10;KI-generierte Inhalte können fehlerhaft sein.">
            <a:extLst>
              <a:ext uri="{FF2B5EF4-FFF2-40B4-BE49-F238E27FC236}">
                <a16:creationId xmlns:a16="http://schemas.microsoft.com/office/drawing/2014/main" id="{0B77F83E-A910-A1D2-140D-5F89AEC32F5A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6737" r="16737"/>
          <a:stretch>
            <a:fillRect/>
          </a:stretch>
        </p:blipFill>
        <p:spPr>
          <a:xfrm>
            <a:off x="14351275" y="2951932"/>
            <a:ext cx="2276592" cy="227659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5D91CE-A3B0-1C85-D97F-18041F4C90B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20862" y="5241767"/>
            <a:ext cx="2614815" cy="2585323"/>
          </a:xfrm>
        </p:spPr>
        <p:txBody>
          <a:bodyPr/>
          <a:lstStyle/>
          <a:p>
            <a:pPr algn="ctr"/>
            <a:endParaRPr lang="de-DE" dirty="0"/>
          </a:p>
          <a:p>
            <a:pPr algn="ctr"/>
            <a:r>
              <a:rPr lang="de-DE" dirty="0"/>
              <a:t>Use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i="1" dirty="0" err="1"/>
              <a:t>terraform</a:t>
            </a:r>
            <a:r>
              <a:rPr lang="de-DE" i="1" dirty="0"/>
              <a:t> </a:t>
            </a:r>
            <a:r>
              <a:rPr lang="de-DE" i="1" dirty="0" err="1"/>
              <a:t>test</a:t>
            </a:r>
            <a:r>
              <a:rPr lang="de-DE" i="1" dirty="0"/>
              <a:t> </a:t>
            </a:r>
            <a:r>
              <a:rPr lang="de-DE" dirty="0" err="1"/>
              <a:t>framework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791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D2947-8978-4F57-9894-0515AEF7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DE09-845F-06DC-4097-CE61C062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What else ?</a:t>
            </a:r>
            <a:endParaRPr lang="en-US" b="0" dirty="0"/>
          </a:p>
        </p:txBody>
      </p:sp>
      <p:pic>
        <p:nvPicPr>
          <p:cNvPr id="5" name="Grafik 4" descr="Ein Bild, das Tafel, Handschrift, Schrift, Kreide enthält.&#10;&#10;KI-generierte Inhalte können fehlerhaft sein.">
            <a:extLst>
              <a:ext uri="{FF2B5EF4-FFF2-40B4-BE49-F238E27FC236}">
                <a16:creationId xmlns:a16="http://schemas.microsoft.com/office/drawing/2014/main" id="{DF2E15AD-96F2-907E-F2D5-826864722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7300" y="3185682"/>
            <a:ext cx="7369200" cy="4900518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5867E11-098C-C9E9-172C-47A8DEAAA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1500" y="2714400"/>
            <a:ext cx="7369200" cy="584308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Don’t hide your modules from development teams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improve contribution (issues, pull requests)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Improves acceptance of modules</a:t>
            </a:r>
          </a:p>
          <a:p>
            <a:pPr marL="1263792" lvl="1" indent="-342900">
              <a:buFontTx/>
              <a:buChar char="-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Define decision records (ADRs) that reflect the module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70449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71B0-75F8-2979-08B9-F24AD5E4F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232C-4B75-9832-EEEC-A5B6C5EB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Final words</a:t>
            </a:r>
          </a:p>
        </p:txBody>
      </p:sp>
      <p:pic>
        <p:nvPicPr>
          <p:cNvPr id="7" name="Grafik 6" descr="Ein Bild, das Sport, Sportspiele, Person, Basketball enthält.&#10;&#10;KI-generierte Inhalte können fehlerhaft sein.">
            <a:extLst>
              <a:ext uri="{FF2B5EF4-FFF2-40B4-BE49-F238E27FC236}">
                <a16:creationId xmlns:a16="http://schemas.microsoft.com/office/drawing/2014/main" id="{5EBD7F35-B152-053F-77B1-BDD48E982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83" r="24544" b="-1"/>
          <a:stretch/>
        </p:blipFill>
        <p:spPr>
          <a:xfrm>
            <a:off x="10155600" y="-794"/>
            <a:ext cx="8132400" cy="9209088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493D42A-C4B5-5F4B-C660-F1021ADF6AA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Every organization has its own requirements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Know when to not create a module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Module development is a process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start with an MVP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make use of standard software development principles</a:t>
            </a:r>
          </a:p>
        </p:txBody>
      </p:sp>
    </p:spTree>
    <p:extLst>
      <p:ext uri="{BB962C8B-B14F-4D97-AF65-F5344CB8AC3E}">
        <p14:creationId xmlns:p14="http://schemas.microsoft.com/office/powerpoint/2010/main" val="37806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9C552-CEF4-3053-3EE7-55DB77D3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5F42-D8FA-99C6-D428-9905E58DF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THANK YOU !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4012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9E25E-0A19-59A3-3EF4-8F2EDF82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7016-219C-A1CF-2E8D-AE8DBA5AB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029" y="2115824"/>
            <a:ext cx="8125022" cy="581698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DBF64-65D1-843D-D52F-B862CA5ED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93201" y="3010273"/>
            <a:ext cx="8123850" cy="387798"/>
          </a:xfrm>
        </p:spPr>
        <p:txBody>
          <a:bodyPr/>
          <a:lstStyle/>
          <a:p>
            <a:r>
              <a:rPr lang="de-DE" dirty="0"/>
              <a:t>Rene </a:t>
            </a:r>
            <a:r>
              <a:rPr lang="de-DE" dirty="0" err="1"/>
              <a:t>schach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C21C1-ED64-73B2-9828-3514D8E33A9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093201" y="4693395"/>
            <a:ext cx="8123850" cy="4109939"/>
          </a:xfrm>
        </p:spPr>
        <p:txBody>
          <a:bodyPr/>
          <a:lstStyle/>
          <a:p>
            <a:pPr algn="ctr"/>
            <a:endParaRPr lang="de-DE" i="1" dirty="0"/>
          </a:p>
          <a:p>
            <a:pPr algn="ctr"/>
            <a:endParaRPr lang="de-DE" i="1" dirty="0"/>
          </a:p>
          <a:p>
            <a:pPr algn="ctr"/>
            <a:r>
              <a:rPr lang="de-DE" sz="2800" i="1" dirty="0"/>
              <a:t>Google Cloud</a:t>
            </a:r>
          </a:p>
          <a:p>
            <a:pPr algn="ctr"/>
            <a:r>
              <a:rPr lang="de-DE" sz="2800" i="1" dirty="0" err="1"/>
              <a:t>Kubernetes</a:t>
            </a:r>
            <a:endParaRPr lang="de-DE" sz="2800" i="1" dirty="0"/>
          </a:p>
          <a:p>
            <a:pPr algn="ctr"/>
            <a:r>
              <a:rPr lang="de-DE" sz="2800" i="1" dirty="0" err="1"/>
              <a:t>IaC</a:t>
            </a:r>
            <a:endParaRPr lang="en-DE" sz="2800" i="1" dirty="0"/>
          </a:p>
          <a:p>
            <a:endParaRPr lang="en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2964ED-64B4-7874-DC80-983EE95424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9093201" y="3710822"/>
            <a:ext cx="8123850" cy="387798"/>
          </a:xfrm>
        </p:spPr>
        <p:txBody>
          <a:bodyPr/>
          <a:lstStyle/>
          <a:p>
            <a:r>
              <a:rPr lang="de-DE" dirty="0"/>
              <a:t>Senior Cloud Consultant</a:t>
            </a:r>
            <a:endParaRPr lang="en-DE" dirty="0"/>
          </a:p>
        </p:txBody>
      </p:sp>
      <p:pic>
        <p:nvPicPr>
          <p:cNvPr id="10" name="Bildplatzhalter 9" descr="Ein Bild, das Menschliches Gesicht, Lächeln, Person, Kinn enthält.&#10;&#10;KI-generierte Inhalte können fehlerhaft sein.">
            <a:extLst>
              <a:ext uri="{FF2B5EF4-FFF2-40B4-BE49-F238E27FC236}">
                <a16:creationId xmlns:a16="http://schemas.microsoft.com/office/drawing/2014/main" id="{D7C18680-0931-53DB-FB81-6348150A894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1550" r="11550"/>
          <a:stretch>
            <a:fillRect/>
          </a:stretch>
        </p:blipFill>
        <p:spPr>
          <a:xfrm>
            <a:off x="2150535" y="1992715"/>
            <a:ext cx="4391388" cy="4763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ABB9C-4C2C-CABA-2C81-2C5311F66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BF28B8-1846-3085-CC2A-7A098DF75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9" y="4191340"/>
            <a:ext cx="13986933" cy="830997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„</a:t>
            </a:r>
            <a:r>
              <a:rPr lang="de-DE" dirty="0" err="1"/>
              <a:t>Rightsizing</a:t>
            </a:r>
            <a:r>
              <a:rPr lang="de-DE" dirty="0"/>
              <a:t>“ </a:t>
            </a:r>
            <a:r>
              <a:rPr lang="de-DE" dirty="0" err="1"/>
              <a:t>mean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6139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55AC-7B9F-0509-0056-DDB42F84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BA2D98D7-EAA1-1847-8D65-FD5351FA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658097"/>
            <a:ext cx="7851600" cy="581698"/>
          </a:xfrm>
        </p:spPr>
        <p:txBody>
          <a:bodyPr/>
          <a:lstStyle/>
          <a:p>
            <a:r>
              <a:rPr lang="en-US" dirty="0"/>
              <a:t>Rightsizing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717BCFB-D980-DD3F-91EC-4F08CB66E3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43552" y="4508392"/>
            <a:ext cx="2614815" cy="1995418"/>
          </a:xfrm>
        </p:spPr>
        <p:txBody>
          <a:bodyPr/>
          <a:lstStyle/>
          <a:p>
            <a:pPr algn="ctr"/>
            <a:r>
              <a:rPr lang="en-US" dirty="0"/>
              <a:t>defining inputs/outputs,</a:t>
            </a:r>
            <a:br>
              <a:rPr lang="en-US" dirty="0"/>
            </a:br>
            <a:r>
              <a:rPr lang="en-US" dirty="0"/>
              <a:t>versioning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3E41FF-DD3E-BEAA-C645-B535CBABBA7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829635" y="4508392"/>
            <a:ext cx="2614815" cy="997196"/>
          </a:xfrm>
        </p:spPr>
        <p:txBody>
          <a:bodyPr/>
          <a:lstStyle/>
          <a:p>
            <a:pPr algn="ctr"/>
            <a:r>
              <a:rPr lang="en-US" dirty="0"/>
              <a:t>Input validation, defining level of configurability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85F634AF-CE48-7AE3-DC72-F12FFC2BB77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3970291" y="4604544"/>
            <a:ext cx="2614815" cy="664797"/>
          </a:xfrm>
        </p:spPr>
        <p:txBody>
          <a:bodyPr/>
          <a:lstStyle/>
          <a:p>
            <a:r>
              <a:rPr lang="en-US" dirty="0"/>
              <a:t>Nobody likes it, but it’s essential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5E10588-B2D8-B038-BB85-A6A1FAB72F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702896" y="4508394"/>
            <a:ext cx="2614815" cy="997196"/>
          </a:xfrm>
        </p:spPr>
        <p:txBody>
          <a:bodyPr/>
          <a:lstStyle/>
          <a:p>
            <a:pPr algn="ctr"/>
            <a:r>
              <a:rPr lang="en-US" dirty="0"/>
              <a:t>How “big” should a module be ?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44376C1-6111-45C6-23FB-C3E2FA4D9F2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90774" y="3193464"/>
            <a:ext cx="2614815" cy="886397"/>
          </a:xfrm>
        </p:spPr>
        <p:txBody>
          <a:bodyPr/>
          <a:lstStyle/>
          <a:p>
            <a:r>
              <a:rPr lang="en-US" sz="2400" dirty="0"/>
              <a:t>Scope considerations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9BC1679-1F69-E7A9-F8EC-40D20B9BD5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64325" y="3236400"/>
            <a:ext cx="2614815" cy="886397"/>
          </a:xfrm>
        </p:spPr>
        <p:txBody>
          <a:bodyPr/>
          <a:lstStyle/>
          <a:p>
            <a:r>
              <a:rPr lang="en-US" sz="2400" dirty="0"/>
              <a:t>Code considerations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4DA0069-A898-B40B-AC9E-85CA1E1D428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820821" y="3218400"/>
            <a:ext cx="2614815" cy="886397"/>
          </a:xfrm>
        </p:spPr>
        <p:txBody>
          <a:bodyPr/>
          <a:lstStyle/>
          <a:p>
            <a:r>
              <a:rPr lang="en-US" sz="2400" dirty="0"/>
              <a:t>Security considerations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97A0AE-E4A2-5C37-D989-D4D642F5584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3877317" y="3203461"/>
            <a:ext cx="2614815" cy="886397"/>
          </a:xfrm>
        </p:spPr>
        <p:txBody>
          <a:bodyPr/>
          <a:lstStyle/>
          <a:p>
            <a:r>
              <a:rPr lang="en-US" sz="2400" dirty="0"/>
              <a:t>Module</a:t>
            </a:r>
            <a:br>
              <a:rPr lang="en-US" sz="2400" dirty="0"/>
            </a:br>
            <a:r>
              <a:rPr lang="en-US" sz="2400" dirty="0"/>
              <a:t>testing</a:t>
            </a:r>
          </a:p>
        </p:txBody>
      </p:sp>
      <p:pic>
        <p:nvPicPr>
          <p:cNvPr id="4" name="Grafik 3" descr="Änderungen &amp; Schneider mit einfarbiger Füllung">
            <a:extLst>
              <a:ext uri="{FF2B5EF4-FFF2-40B4-BE49-F238E27FC236}">
                <a16:creationId xmlns:a16="http://schemas.microsoft.com/office/drawing/2014/main" id="{F77C3A6F-3A24-27CA-047C-8D7403C31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6638" y="6019856"/>
            <a:ext cx="997196" cy="997196"/>
          </a:xfrm>
          <a:prstGeom prst="rect">
            <a:avLst/>
          </a:prstGeom>
        </p:spPr>
      </p:pic>
      <p:pic>
        <p:nvPicPr>
          <p:cNvPr id="8" name="Grafik 7" descr="Sperren mit einfarbiger Füllung">
            <a:extLst>
              <a:ext uri="{FF2B5EF4-FFF2-40B4-BE49-F238E27FC236}">
                <a16:creationId xmlns:a16="http://schemas.microsoft.com/office/drawing/2014/main" id="{3DC48738-5C4D-3038-CF86-22C2CE52A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1028" y="6046610"/>
            <a:ext cx="914400" cy="914400"/>
          </a:xfrm>
          <a:prstGeom prst="rect">
            <a:avLst/>
          </a:prstGeom>
        </p:spPr>
      </p:pic>
      <p:pic>
        <p:nvPicPr>
          <p:cNvPr id="10" name="Grafik 9" descr="Morsecode mit einfarbiger Füllung">
            <a:extLst>
              <a:ext uri="{FF2B5EF4-FFF2-40B4-BE49-F238E27FC236}">
                <a16:creationId xmlns:a16="http://schemas.microsoft.com/office/drawing/2014/main" id="{5C177E85-260A-2F0F-BCDD-DDF864B9D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14532" y="6061254"/>
            <a:ext cx="914400" cy="914400"/>
          </a:xfrm>
          <a:prstGeom prst="rect">
            <a:avLst/>
          </a:prstGeom>
        </p:spPr>
      </p:pic>
      <p:pic>
        <p:nvPicPr>
          <p:cNvPr id="14" name="Grafik 13" descr="Klemmbrett gemischt mit einfarbiger Füllung">
            <a:extLst>
              <a:ext uri="{FF2B5EF4-FFF2-40B4-BE49-F238E27FC236}">
                <a16:creationId xmlns:a16="http://schemas.microsoft.com/office/drawing/2014/main" id="{DC4D8568-DBA9-7720-D045-F5DCE85B9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727524" y="606125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3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11" grpId="0" build="p"/>
      <p:bldP spid="34" grpId="0" build="p"/>
      <p:bldP spid="35" grpId="0" build="p"/>
      <p:bldP spid="30" grpId="0" build="p"/>
      <p:bldP spid="31" grpId="0" build="p"/>
      <p:bldP spid="33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3A285-AF4D-4D01-5D18-23E4A662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27AE7-D5C0-7626-4182-CB228F90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Module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66374-EF6A-357B-EED7-33DE23C77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597" r="20597"/>
          <a:stretch/>
        </p:blipFill>
        <p:spPr>
          <a:xfrm>
            <a:off x="10155600" y="-794"/>
            <a:ext cx="8132400" cy="9209088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7EBAB3-EA1D-959A-52AE-EA69A8CDDDE5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Listen to your module users/customers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Keep modules cohesive and loosely coupled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For reusable modules: separation of concerns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Recommendations: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Group resources that belong together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Split resources based on their volatility</a:t>
            </a:r>
          </a:p>
          <a:p>
            <a:pPr marL="1263792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65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C9FD-9DF4-6A17-29CC-2A0F119B2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B35D-2732-710D-97D5-E16F1401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Module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E1A83-848D-0168-5BDE-C5C3B92EA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" r="60"/>
          <a:stretch/>
        </p:blipFill>
        <p:spPr>
          <a:xfrm>
            <a:off x="10155600" y="-3"/>
            <a:ext cx="8132400" cy="9209092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E6D0CEC-6C04-94B5-946C-4FAA72E5FEE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endParaRPr lang="en-US" dirty="0"/>
          </a:p>
          <a:p>
            <a:endParaRPr lang="en-US" sz="32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3200" dirty="0"/>
              <a:t>Opinion: split resources into files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32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3200" dirty="0"/>
              <a:t>Sidenote: create usage examples</a:t>
            </a:r>
          </a:p>
          <a:p>
            <a:pPr marL="1263792" lvl="1" indent="-342900">
              <a:buFont typeface="Wingdings" pitchFamily="2" charset="2"/>
              <a:buChar char="Ø"/>
            </a:pPr>
            <a:endParaRPr lang="en-US" sz="3200" dirty="0"/>
          </a:p>
          <a:p>
            <a:endParaRPr lang="en-US" dirty="0"/>
          </a:p>
        </p:txBody>
      </p:sp>
      <p:sp>
        <p:nvSpPr>
          <p:cNvPr id="3" name="Rahmen 2">
            <a:extLst>
              <a:ext uri="{FF2B5EF4-FFF2-40B4-BE49-F238E27FC236}">
                <a16:creationId xmlns:a16="http://schemas.microsoft.com/office/drawing/2014/main" id="{C83F2E57-94BC-F625-44C9-D232B837D184}"/>
              </a:ext>
            </a:extLst>
          </p:cNvPr>
          <p:cNvSpPr/>
          <p:nvPr/>
        </p:nvSpPr>
        <p:spPr>
          <a:xfrm>
            <a:off x="10490662" y="2728738"/>
            <a:ext cx="3906982" cy="9787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ahmen 4">
            <a:extLst>
              <a:ext uri="{FF2B5EF4-FFF2-40B4-BE49-F238E27FC236}">
                <a16:creationId xmlns:a16="http://schemas.microsoft.com/office/drawing/2014/main" id="{1ADD7405-E65F-7063-4F64-47B11D95F3BD}"/>
              </a:ext>
            </a:extLst>
          </p:cNvPr>
          <p:cNvSpPr/>
          <p:nvPr/>
        </p:nvSpPr>
        <p:spPr>
          <a:xfrm>
            <a:off x="10490662" y="7852149"/>
            <a:ext cx="3906982" cy="9787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Rahmen 5">
            <a:extLst>
              <a:ext uri="{FF2B5EF4-FFF2-40B4-BE49-F238E27FC236}">
                <a16:creationId xmlns:a16="http://schemas.microsoft.com/office/drawing/2014/main" id="{AC157AD1-5645-C8AA-7CC4-BCD95A369D53}"/>
              </a:ext>
            </a:extLst>
          </p:cNvPr>
          <p:cNvSpPr/>
          <p:nvPr/>
        </p:nvSpPr>
        <p:spPr>
          <a:xfrm>
            <a:off x="10490662" y="1861167"/>
            <a:ext cx="3906982" cy="978738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6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8876C-0940-7373-990A-131F5584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0A04C-3756-ABF0-C7C5-4B131723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Code considerations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2C0EE-CD46-DB18-2147-7B0C4E07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18" b="5918"/>
          <a:stretch/>
        </p:blipFill>
        <p:spPr>
          <a:xfrm>
            <a:off x="10155600" y="11"/>
            <a:ext cx="8132400" cy="9209078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B584E8-A263-CC27-0910-19680DB9C98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/>
          <a:lstStyle/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Defining inputs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Opinion: follow Terraform resource schemas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Local variables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Opinion: all in one </a:t>
            </a:r>
            <a:r>
              <a:rPr lang="en-US" i="1" dirty="0" err="1"/>
              <a:t>locals.tf</a:t>
            </a:r>
            <a:endParaRPr lang="en-US" i="1" dirty="0"/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endParaRPr lang="en-US" i="1" dirty="0"/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Defining outputs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Opinion: output everything</a:t>
            </a:r>
          </a:p>
        </p:txBody>
      </p:sp>
    </p:spTree>
    <p:extLst>
      <p:ext uri="{BB962C8B-B14F-4D97-AF65-F5344CB8AC3E}">
        <p14:creationId xmlns:p14="http://schemas.microsoft.com/office/powerpoint/2010/main" val="398052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96820-B1DF-B284-83A1-8D10A61B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E921A-6283-0EAA-DC56-95A32069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00" y="1076400"/>
            <a:ext cx="7851600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Versioning</a:t>
            </a:r>
          </a:p>
        </p:txBody>
      </p:sp>
      <p:pic>
        <p:nvPicPr>
          <p:cNvPr id="4" name="Picture 3" descr="Sortieren Silhouette">
            <a:extLst>
              <a:ext uri="{FF2B5EF4-FFF2-40B4-BE49-F238E27FC236}">
                <a16:creationId xmlns:a16="http://schemas.microsoft.com/office/drawing/2014/main" id="{6AE4A45F-29F6-6A02-6916-A709BA8EA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846" r="5846"/>
          <a:stretch/>
        </p:blipFill>
        <p:spPr>
          <a:xfrm>
            <a:off x="9792649" y="773480"/>
            <a:ext cx="6766303" cy="7662127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D86265-05E9-4F0B-C1EC-D3227A07A678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7851775" cy="478359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Treat modules as a piece of software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Common: semantic versioning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Scenarios: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Input change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Output change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Resource changes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Provider upgrades</a:t>
            </a:r>
          </a:p>
        </p:txBody>
      </p:sp>
    </p:spTree>
    <p:extLst>
      <p:ext uri="{BB962C8B-B14F-4D97-AF65-F5344CB8AC3E}">
        <p14:creationId xmlns:p14="http://schemas.microsoft.com/office/powerpoint/2010/main" val="31568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415C5-8207-3679-8DBF-A81515DA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0E88-EF2D-262C-D290-62A08DB32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399" y="1076400"/>
            <a:ext cx="8132399" cy="1163395"/>
          </a:xfrm>
        </p:spPr>
        <p:txBody>
          <a:bodyPr anchor="b">
            <a:normAutofit/>
          </a:bodyPr>
          <a:lstStyle/>
          <a:p>
            <a:r>
              <a:rPr lang="en-US" dirty="0"/>
              <a:t>Security Considerations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2B57D11-2292-A2B9-C606-03C8CEF98F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1292225" y="2662237"/>
            <a:ext cx="6887499" cy="478359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Validation of submitted configuration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Validating input variables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Validation during </a:t>
            </a:r>
            <a:r>
              <a:rPr lang="en-US" i="1" dirty="0"/>
              <a:t>terraform plan</a:t>
            </a:r>
          </a:p>
          <a:p>
            <a:pPr marL="1263792" lvl="1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/>
              <a:t>In any case: validation before running the apply/rollout</a:t>
            </a:r>
          </a:p>
          <a:p>
            <a:pPr marL="1263792" lvl="1" indent="-34290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Defining the level of configurability of the module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7D2FDD-C827-2F2F-17E4-758F46F3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9" b="69"/>
          <a:stretch/>
        </p:blipFill>
        <p:spPr>
          <a:xfrm>
            <a:off x="8763016" y="2662237"/>
            <a:ext cx="9501497" cy="38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7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4020E"/>
      </a:dk1>
      <a:lt1>
        <a:srgbClr val="F3F7FA"/>
      </a:lt1>
      <a:dk2>
        <a:srgbClr val="2F2B34"/>
      </a:dk2>
      <a:lt2>
        <a:srgbClr val="F3F7FA"/>
      </a:lt2>
      <a:accent1>
        <a:srgbClr val="DD1F6D"/>
      </a:accent1>
      <a:accent2>
        <a:srgbClr val="C52075"/>
      </a:accent2>
      <a:accent3>
        <a:srgbClr val="AC207E"/>
      </a:accent3>
      <a:accent4>
        <a:srgbClr val="922686"/>
      </a:accent4>
      <a:accent5>
        <a:srgbClr val="792A8C"/>
      </a:accent5>
      <a:accent6>
        <a:srgbClr val="632C90"/>
      </a:accent6>
      <a:hlink>
        <a:srgbClr val="912685"/>
      </a:hlink>
      <a:folHlink>
        <a:srgbClr val="D8D8D8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ject-Pitch-Template-updated-2.3" id="{7204618A-D499-E24B-B8CD-0A191B0A9774}" vid="{866637F3-C526-C347-BCA8-F9D010E9A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CFC28D85D34D545A25E0F2B35FF48B6" ma:contentTypeVersion="4" ma:contentTypeDescription="Ein neues Dokument erstellen." ma:contentTypeScope="" ma:versionID="fec68cd9b5eb1c938d36b43a41777fff">
  <xsd:schema xmlns:xsd="http://www.w3.org/2001/XMLSchema" xmlns:xs="http://www.w3.org/2001/XMLSchema" xmlns:p="http://schemas.microsoft.com/office/2006/metadata/properties" xmlns:ns2="ebf073a6-db85-46ec-a112-0db5964dc602" targetNamespace="http://schemas.microsoft.com/office/2006/metadata/properties" ma:root="true" ma:fieldsID="01557500d06a55517751aba3be42ae19" ns2:_="">
    <xsd:import namespace="ebf073a6-db85-46ec-a112-0db5964dc6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f073a6-db85-46ec-a112-0db5964dc6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4CF6BD-9953-4012-A9B4-E4468DC85E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1F5DEF-D9C2-4CB5-B8F3-E4870BE960D1}">
  <ds:schemaRefs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ebf073a6-db85-46ec-a112-0db5964dc602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2CBC18-1415-4DF8-ABC0-39E443B57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f073a6-db85-46ec-a112-0db5964dc6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87773b3-f9d3-4d71-837b-f4167b06c76b}" enabled="1" method="Privileged" siteId="{ff01e8b8-4388-4511-a60e-5efc1401b87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0</TotalTime>
  <Words>973</Words>
  <Application>Microsoft Macintosh PowerPoint</Application>
  <PresentationFormat>Benutzerdefiniert</PresentationFormat>
  <Paragraphs>168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Aptos</vt:lpstr>
      <vt:lpstr>Arial</vt:lpstr>
      <vt:lpstr>Inter</vt:lpstr>
      <vt:lpstr>Trebuchet MS</vt:lpstr>
      <vt:lpstr>Wingdings</vt:lpstr>
      <vt:lpstr>1_Office Theme</vt:lpstr>
      <vt:lpstr>Rightsizing your Terraform Modules</vt:lpstr>
      <vt:lpstr>Introduction</vt:lpstr>
      <vt:lpstr>What does „Rightsizing“ mean ?</vt:lpstr>
      <vt:lpstr>Rightsizing</vt:lpstr>
      <vt:lpstr>Module Scope</vt:lpstr>
      <vt:lpstr>Module structure</vt:lpstr>
      <vt:lpstr>Code considerations</vt:lpstr>
      <vt:lpstr>Versioning</vt:lpstr>
      <vt:lpstr>Security Considerations</vt:lpstr>
      <vt:lpstr>Module testing</vt:lpstr>
      <vt:lpstr>What else ?</vt:lpstr>
      <vt:lpstr>Final words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Rene Schach</dc:creator>
  <cp:lastModifiedBy>Rene Schach</cp:lastModifiedBy>
  <cp:revision>2</cp:revision>
  <cp:lastPrinted>2024-12-27T16:21:01Z</cp:lastPrinted>
  <dcterms:created xsi:type="dcterms:W3CDTF">2025-05-04T08:17:22Z</dcterms:created>
  <dcterms:modified xsi:type="dcterms:W3CDTF">2025-05-27T13:30:24Z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0x0101002CFC28D85D34D545A25E0F2B35FF48B6</vt:lpwstr>
  </property>
  <property fmtid="{D5CDD505-2E9C-101B-9397-08002B2CF9AE}" pid="3" name="MediaServiceImageTags">
    <vt:lpwstr/>
  </property>
</Properties>
</file>